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1"/>
  </p:notesMasterIdLst>
  <p:sldIdLst>
    <p:sldId id="256" r:id="rId3"/>
    <p:sldId id="257" r:id="rId4"/>
    <p:sldId id="288" r:id="rId5"/>
    <p:sldId id="289" r:id="rId6"/>
    <p:sldId id="290" r:id="rId7"/>
    <p:sldId id="291" r:id="rId8"/>
    <p:sldId id="292" r:id="rId9"/>
    <p:sldId id="258" r:id="rId10"/>
    <p:sldId id="269" r:id="rId11"/>
    <p:sldId id="294" r:id="rId12"/>
    <p:sldId id="266" r:id="rId13"/>
    <p:sldId id="282" r:id="rId14"/>
    <p:sldId id="283" r:id="rId15"/>
    <p:sldId id="265" r:id="rId16"/>
    <p:sldId id="263" r:id="rId17"/>
    <p:sldId id="277" r:id="rId18"/>
    <p:sldId id="259" r:id="rId19"/>
    <p:sldId id="270" r:id="rId20"/>
    <p:sldId id="271" r:id="rId21"/>
    <p:sldId id="287" r:id="rId22"/>
    <p:sldId id="279" r:id="rId23"/>
    <p:sldId id="280" r:id="rId24"/>
    <p:sldId id="286" r:id="rId25"/>
    <p:sldId id="267" r:id="rId26"/>
    <p:sldId id="293" r:id="rId27"/>
    <p:sldId id="296" r:id="rId28"/>
    <p:sldId id="295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3" autoAdjust="0"/>
    <p:restoredTop sz="90508" autoAdjust="0"/>
  </p:normalViewPr>
  <p:slideViewPr>
    <p:cSldViewPr>
      <p:cViewPr varScale="1">
        <p:scale>
          <a:sx n="72" d="100"/>
          <a:sy n="72" d="100"/>
        </p:scale>
        <p:origin x="10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8C4BAD-FDE7-44D2-B97C-3E5D3BF7C921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08365263-291F-463F-B111-99F231D83906}">
      <dgm:prSet phldrT="[文字]" custT="1"/>
      <dgm:spPr/>
      <dgm:t>
        <a:bodyPr/>
        <a:lstStyle/>
        <a:p>
          <a:r>
            <a:rPr lang="zh-TW" altLang="en-US" sz="40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難</a:t>
          </a:r>
          <a:endParaRPr lang="zh-TW" altLang="en-US" sz="4000" b="1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FC61273-4A6E-4C97-AE72-E9AE2AD1D9C3}" type="parTrans" cxnId="{7F25B8BF-8BF4-4095-9A86-4961211D7DA6}">
      <dgm:prSet/>
      <dgm:spPr/>
      <dgm:t>
        <a:bodyPr/>
        <a:lstStyle/>
        <a:p>
          <a:endParaRPr lang="zh-TW" altLang="en-US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3AE5A91-52B7-4079-A45C-8EED301B07B3}" type="sibTrans" cxnId="{7F25B8BF-8BF4-4095-9A86-4961211D7DA6}">
      <dgm:prSet/>
      <dgm:spPr/>
      <dgm:t>
        <a:bodyPr/>
        <a:lstStyle/>
        <a:p>
          <a:endParaRPr lang="zh-TW" altLang="en-US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2C094F8-DD56-46A9-844D-142B04BB4EF2}">
      <dgm:prSet phldrT="[文字]" custT="1"/>
      <dgm:spPr/>
      <dgm:t>
        <a:bodyPr/>
        <a:lstStyle/>
        <a:p>
          <a:r>
            <a:rPr lang="zh-TW" altLang="en-US" sz="40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易</a:t>
          </a:r>
          <a:endParaRPr lang="zh-TW" altLang="en-US" sz="4000" b="1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A588F04-A6F1-49B4-B675-47C199A06062}" type="parTrans" cxnId="{0D135184-92E3-46CE-A4B8-18E6315EA32B}">
      <dgm:prSet/>
      <dgm:spPr/>
      <dgm:t>
        <a:bodyPr/>
        <a:lstStyle/>
        <a:p>
          <a:endParaRPr lang="zh-TW" altLang="en-US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A92C21B-1AFB-43F8-92F8-17C3ABB43DCF}" type="sibTrans" cxnId="{0D135184-92E3-46CE-A4B8-18E6315EA32B}">
      <dgm:prSet/>
      <dgm:spPr/>
      <dgm:t>
        <a:bodyPr/>
        <a:lstStyle/>
        <a:p>
          <a:endParaRPr lang="zh-TW" altLang="en-US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B995BBE-A003-4618-9E21-8447DA16F66A}">
      <dgm:prSet phldrT="[文字]" custT="1"/>
      <dgm:spPr/>
      <dgm:t>
        <a:bodyPr/>
        <a:lstStyle/>
        <a:p>
          <a:r>
            <a:rPr lang="zh-TW" altLang="en-US" sz="40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一步一腳印</a:t>
          </a:r>
          <a:endParaRPr lang="zh-TW" altLang="en-US" sz="4000" b="1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8207DF3-4D92-461F-85FF-3C7F93ACE318}" type="parTrans" cxnId="{E1ACB7B4-0A9B-4417-A230-9DCCA9740BD3}">
      <dgm:prSet/>
      <dgm:spPr/>
      <dgm:t>
        <a:bodyPr/>
        <a:lstStyle/>
        <a:p>
          <a:endParaRPr lang="zh-TW" altLang="en-US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AC47D62-7BC5-4FB2-A116-DDAB8061D592}" type="sibTrans" cxnId="{E1ACB7B4-0A9B-4417-A230-9DCCA9740BD3}">
      <dgm:prSet/>
      <dgm:spPr/>
      <dgm:t>
        <a:bodyPr/>
        <a:lstStyle/>
        <a:p>
          <a:endParaRPr lang="zh-TW" altLang="en-US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E405EC2-6AAB-40E1-A899-884EA2FD170E}" type="pres">
      <dgm:prSet presAssocID="{3E8C4BAD-FDE7-44D2-B97C-3E5D3BF7C921}" presName="Name0" presStyleCnt="0">
        <dgm:presLayoutVars>
          <dgm:dir/>
          <dgm:animLvl val="lvl"/>
          <dgm:resizeHandles val="exact"/>
        </dgm:presLayoutVars>
      </dgm:prSet>
      <dgm:spPr/>
    </dgm:pt>
    <dgm:pt modelId="{517E30E9-75B2-4B5F-9ACB-C1274D3BB519}" type="pres">
      <dgm:prSet presAssocID="{08365263-291F-463F-B111-99F231D83906}" presName="Name8" presStyleCnt="0"/>
      <dgm:spPr/>
    </dgm:pt>
    <dgm:pt modelId="{A58D27CB-54AA-4973-AD63-866DA923DCCA}" type="pres">
      <dgm:prSet presAssocID="{08365263-291F-463F-B111-99F231D83906}" presName="level" presStyleLbl="node1" presStyleIdx="0" presStyleCnt="3">
        <dgm:presLayoutVars>
          <dgm:chMax val="1"/>
          <dgm:bulletEnabled val="1"/>
        </dgm:presLayoutVars>
      </dgm:prSet>
      <dgm:spPr/>
    </dgm:pt>
    <dgm:pt modelId="{3F5747C5-5126-43C1-906F-46EA25FC29A8}" type="pres">
      <dgm:prSet presAssocID="{08365263-291F-463F-B111-99F231D8390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0C4DD9C-A163-4F3D-88E2-5DA25D7E28B2}" type="pres">
      <dgm:prSet presAssocID="{92C094F8-DD56-46A9-844D-142B04BB4EF2}" presName="Name8" presStyleCnt="0"/>
      <dgm:spPr/>
    </dgm:pt>
    <dgm:pt modelId="{0DDC4D37-A557-413A-B400-92EBE9141BE7}" type="pres">
      <dgm:prSet presAssocID="{92C094F8-DD56-46A9-844D-142B04BB4EF2}" presName="level" presStyleLbl="node1" presStyleIdx="1" presStyleCnt="3">
        <dgm:presLayoutVars>
          <dgm:chMax val="1"/>
          <dgm:bulletEnabled val="1"/>
        </dgm:presLayoutVars>
      </dgm:prSet>
      <dgm:spPr/>
    </dgm:pt>
    <dgm:pt modelId="{1C5085C6-131F-4CBA-951C-C7E62C4F9727}" type="pres">
      <dgm:prSet presAssocID="{92C094F8-DD56-46A9-844D-142B04BB4EF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3ED4572-E61B-4736-9920-B6207A9A5462}" type="pres">
      <dgm:prSet presAssocID="{5B995BBE-A003-4618-9E21-8447DA16F66A}" presName="Name8" presStyleCnt="0"/>
      <dgm:spPr/>
    </dgm:pt>
    <dgm:pt modelId="{89F59867-15AD-4C18-8344-DAA2D3BF6BC3}" type="pres">
      <dgm:prSet presAssocID="{5B995BBE-A003-4618-9E21-8447DA16F66A}" presName="level" presStyleLbl="node1" presStyleIdx="2" presStyleCnt="3">
        <dgm:presLayoutVars>
          <dgm:chMax val="1"/>
          <dgm:bulletEnabled val="1"/>
        </dgm:presLayoutVars>
      </dgm:prSet>
      <dgm:spPr/>
    </dgm:pt>
    <dgm:pt modelId="{EE97D0D5-54C4-49BC-8742-957EA7A9078D}" type="pres">
      <dgm:prSet presAssocID="{5B995BBE-A003-4618-9E21-8447DA16F66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F25B8BF-8BF4-4095-9A86-4961211D7DA6}" srcId="{3E8C4BAD-FDE7-44D2-B97C-3E5D3BF7C921}" destId="{08365263-291F-463F-B111-99F231D83906}" srcOrd="0" destOrd="0" parTransId="{5FC61273-4A6E-4C97-AE72-E9AE2AD1D9C3}" sibTransId="{83AE5A91-52B7-4079-A45C-8EED301B07B3}"/>
    <dgm:cxn modelId="{E1ACB7B4-0A9B-4417-A230-9DCCA9740BD3}" srcId="{3E8C4BAD-FDE7-44D2-B97C-3E5D3BF7C921}" destId="{5B995BBE-A003-4618-9E21-8447DA16F66A}" srcOrd="2" destOrd="0" parTransId="{D8207DF3-4D92-461F-85FF-3C7F93ACE318}" sibTransId="{1AC47D62-7BC5-4FB2-A116-DDAB8061D592}"/>
    <dgm:cxn modelId="{9176F1EC-2DD0-4216-93D7-261D28625C8E}" type="presOf" srcId="{5B995BBE-A003-4618-9E21-8447DA16F66A}" destId="{EE97D0D5-54C4-49BC-8742-957EA7A9078D}" srcOrd="1" destOrd="0" presId="urn:microsoft.com/office/officeart/2005/8/layout/pyramid1"/>
    <dgm:cxn modelId="{3C681F04-8E10-440F-A66F-0A9D9CF6B043}" type="presOf" srcId="{3E8C4BAD-FDE7-44D2-B97C-3E5D3BF7C921}" destId="{CE405EC2-6AAB-40E1-A899-884EA2FD170E}" srcOrd="0" destOrd="0" presId="urn:microsoft.com/office/officeart/2005/8/layout/pyramid1"/>
    <dgm:cxn modelId="{0D118AC7-813B-4F7A-8FA5-25AE6D8BD273}" type="presOf" srcId="{92C094F8-DD56-46A9-844D-142B04BB4EF2}" destId="{1C5085C6-131F-4CBA-951C-C7E62C4F9727}" srcOrd="1" destOrd="0" presId="urn:microsoft.com/office/officeart/2005/8/layout/pyramid1"/>
    <dgm:cxn modelId="{1E380908-F2E9-4A8F-AC4B-D2B4E58AB60E}" type="presOf" srcId="{5B995BBE-A003-4618-9E21-8447DA16F66A}" destId="{89F59867-15AD-4C18-8344-DAA2D3BF6BC3}" srcOrd="0" destOrd="0" presId="urn:microsoft.com/office/officeart/2005/8/layout/pyramid1"/>
    <dgm:cxn modelId="{60BEFDF6-DB2D-4DF6-A370-A0DE3C0505CE}" type="presOf" srcId="{92C094F8-DD56-46A9-844D-142B04BB4EF2}" destId="{0DDC4D37-A557-413A-B400-92EBE9141BE7}" srcOrd="0" destOrd="0" presId="urn:microsoft.com/office/officeart/2005/8/layout/pyramid1"/>
    <dgm:cxn modelId="{3F24D04E-B9BD-4513-AB08-21FFB383228D}" type="presOf" srcId="{08365263-291F-463F-B111-99F231D83906}" destId="{A58D27CB-54AA-4973-AD63-866DA923DCCA}" srcOrd="0" destOrd="0" presId="urn:microsoft.com/office/officeart/2005/8/layout/pyramid1"/>
    <dgm:cxn modelId="{D8F914C9-C411-4D6B-B7E5-B1E1C5E37CB8}" type="presOf" srcId="{08365263-291F-463F-B111-99F231D83906}" destId="{3F5747C5-5126-43C1-906F-46EA25FC29A8}" srcOrd="1" destOrd="0" presId="urn:microsoft.com/office/officeart/2005/8/layout/pyramid1"/>
    <dgm:cxn modelId="{0D135184-92E3-46CE-A4B8-18E6315EA32B}" srcId="{3E8C4BAD-FDE7-44D2-B97C-3E5D3BF7C921}" destId="{92C094F8-DD56-46A9-844D-142B04BB4EF2}" srcOrd="1" destOrd="0" parTransId="{6A588F04-A6F1-49B4-B675-47C199A06062}" sibTransId="{4A92C21B-1AFB-43F8-92F8-17C3ABB43DCF}"/>
    <dgm:cxn modelId="{02AA0EC6-6294-47C4-B052-A51B4E599A9E}" type="presParOf" srcId="{CE405EC2-6AAB-40E1-A899-884EA2FD170E}" destId="{517E30E9-75B2-4B5F-9ACB-C1274D3BB519}" srcOrd="0" destOrd="0" presId="urn:microsoft.com/office/officeart/2005/8/layout/pyramid1"/>
    <dgm:cxn modelId="{AE168401-C324-4C2A-A0E9-F8E41E2818DF}" type="presParOf" srcId="{517E30E9-75B2-4B5F-9ACB-C1274D3BB519}" destId="{A58D27CB-54AA-4973-AD63-866DA923DCCA}" srcOrd="0" destOrd="0" presId="urn:microsoft.com/office/officeart/2005/8/layout/pyramid1"/>
    <dgm:cxn modelId="{8E4C9F52-AD93-4763-BA5F-370E609ECA34}" type="presParOf" srcId="{517E30E9-75B2-4B5F-9ACB-C1274D3BB519}" destId="{3F5747C5-5126-43C1-906F-46EA25FC29A8}" srcOrd="1" destOrd="0" presId="urn:microsoft.com/office/officeart/2005/8/layout/pyramid1"/>
    <dgm:cxn modelId="{7AE9AB18-C6E3-4296-9884-C133BF10361A}" type="presParOf" srcId="{CE405EC2-6AAB-40E1-A899-884EA2FD170E}" destId="{50C4DD9C-A163-4F3D-88E2-5DA25D7E28B2}" srcOrd="1" destOrd="0" presId="urn:microsoft.com/office/officeart/2005/8/layout/pyramid1"/>
    <dgm:cxn modelId="{53DBAD90-7558-4BCE-8EEB-A3B85B0C4A93}" type="presParOf" srcId="{50C4DD9C-A163-4F3D-88E2-5DA25D7E28B2}" destId="{0DDC4D37-A557-413A-B400-92EBE9141BE7}" srcOrd="0" destOrd="0" presId="urn:microsoft.com/office/officeart/2005/8/layout/pyramid1"/>
    <dgm:cxn modelId="{75B1C34E-A62B-4581-8CC7-19C1DDDBAB68}" type="presParOf" srcId="{50C4DD9C-A163-4F3D-88E2-5DA25D7E28B2}" destId="{1C5085C6-131F-4CBA-951C-C7E62C4F9727}" srcOrd="1" destOrd="0" presId="urn:microsoft.com/office/officeart/2005/8/layout/pyramid1"/>
    <dgm:cxn modelId="{6A51DD0C-03FB-40DB-B401-370E61EB249F}" type="presParOf" srcId="{CE405EC2-6AAB-40E1-A899-884EA2FD170E}" destId="{F3ED4572-E61B-4736-9920-B6207A9A5462}" srcOrd="2" destOrd="0" presId="urn:microsoft.com/office/officeart/2005/8/layout/pyramid1"/>
    <dgm:cxn modelId="{17AB561A-0974-4C33-BC27-5F35330C4DC1}" type="presParOf" srcId="{F3ED4572-E61B-4736-9920-B6207A9A5462}" destId="{89F59867-15AD-4C18-8344-DAA2D3BF6BC3}" srcOrd="0" destOrd="0" presId="urn:microsoft.com/office/officeart/2005/8/layout/pyramid1"/>
    <dgm:cxn modelId="{EE9E951F-BDAF-4B88-AEE2-4BDBB6AD05B2}" type="presParOf" srcId="{F3ED4572-E61B-4736-9920-B6207A9A5462}" destId="{EE97D0D5-54C4-49BC-8742-957EA7A9078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8486EF-6C62-401F-82BB-8E76DA628CAD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</dgm:pt>
    <dgm:pt modelId="{E8A21F10-3721-4121-86A2-2D01A43C78D1}">
      <dgm:prSet phldrT="[文字]"/>
      <dgm:spPr/>
      <dgm:t>
        <a:bodyPr/>
        <a:lstStyle/>
        <a:p>
          <a:r>
            <a:rPr lang="zh-TW" altLang="en-US" b="1" dirty="0" smtClean="0"/>
            <a:t>專案經理</a:t>
          </a:r>
          <a:endParaRPr lang="zh-TW" altLang="en-US" b="1" dirty="0"/>
        </a:p>
      </dgm:t>
    </dgm:pt>
    <dgm:pt modelId="{D6782C83-4B7C-4EF8-ABBC-8C5E68984299}" type="parTrans" cxnId="{01B75E00-43DC-475B-BF33-3E81D3028F0F}">
      <dgm:prSet/>
      <dgm:spPr/>
      <dgm:t>
        <a:bodyPr/>
        <a:lstStyle/>
        <a:p>
          <a:endParaRPr lang="zh-TW" altLang="en-US" b="1"/>
        </a:p>
      </dgm:t>
    </dgm:pt>
    <dgm:pt modelId="{79E9B1AF-B87D-4000-AA1C-259C768E4BA3}" type="sibTrans" cxnId="{01B75E00-43DC-475B-BF33-3E81D3028F0F}">
      <dgm:prSet/>
      <dgm:spPr/>
      <dgm:t>
        <a:bodyPr/>
        <a:lstStyle/>
        <a:p>
          <a:endParaRPr lang="zh-TW" altLang="en-US" b="1"/>
        </a:p>
      </dgm:t>
    </dgm:pt>
    <dgm:pt modelId="{A87885C6-A6F5-4643-9A3F-FB96144557E4}">
      <dgm:prSet phldrT="[文字]"/>
      <dgm:spPr/>
      <dgm:t>
        <a:bodyPr/>
        <a:lstStyle/>
        <a:p>
          <a:r>
            <a:rPr lang="zh-TW" altLang="en-US" b="1" dirty="0" smtClean="0"/>
            <a:t>周遊列國</a:t>
          </a:r>
          <a:endParaRPr lang="zh-TW" altLang="en-US" b="1" dirty="0"/>
        </a:p>
      </dgm:t>
    </dgm:pt>
    <dgm:pt modelId="{6C83BF99-AB0E-40DE-8536-3E73DBA30520}" type="parTrans" cxnId="{760BA296-DF20-4537-89BB-B75D6CB1ABFB}">
      <dgm:prSet/>
      <dgm:spPr/>
      <dgm:t>
        <a:bodyPr/>
        <a:lstStyle/>
        <a:p>
          <a:endParaRPr lang="zh-TW" altLang="en-US" b="1"/>
        </a:p>
      </dgm:t>
    </dgm:pt>
    <dgm:pt modelId="{0688AF72-BF15-47DB-8043-1781FBAD4242}" type="sibTrans" cxnId="{760BA296-DF20-4537-89BB-B75D6CB1ABFB}">
      <dgm:prSet/>
      <dgm:spPr/>
      <dgm:t>
        <a:bodyPr/>
        <a:lstStyle/>
        <a:p>
          <a:endParaRPr lang="zh-TW" altLang="en-US" b="1"/>
        </a:p>
      </dgm:t>
    </dgm:pt>
    <dgm:pt modelId="{B52F82BD-9D58-4F23-8145-A433126F0A45}">
      <dgm:prSet phldrT="[文字]"/>
      <dgm:spPr/>
      <dgm:t>
        <a:bodyPr/>
        <a:lstStyle/>
        <a:p>
          <a:r>
            <a:rPr lang="zh-TW" altLang="en-US" b="1" dirty="0" smtClean="0"/>
            <a:t>成立考場</a:t>
          </a:r>
          <a:endParaRPr lang="zh-TW" altLang="en-US" b="1" dirty="0"/>
        </a:p>
      </dgm:t>
    </dgm:pt>
    <dgm:pt modelId="{112C4DDB-0DE2-4CE6-BDC2-CC8FCEA18D92}" type="parTrans" cxnId="{7A6EBD28-9752-460B-8BA9-CDBC4E905268}">
      <dgm:prSet/>
      <dgm:spPr/>
      <dgm:t>
        <a:bodyPr/>
        <a:lstStyle/>
        <a:p>
          <a:endParaRPr lang="zh-TW" altLang="en-US" b="1"/>
        </a:p>
      </dgm:t>
    </dgm:pt>
    <dgm:pt modelId="{A62F7D60-F6ED-4458-865A-8E0319EE504D}" type="sibTrans" cxnId="{7A6EBD28-9752-460B-8BA9-CDBC4E905268}">
      <dgm:prSet/>
      <dgm:spPr/>
      <dgm:t>
        <a:bodyPr/>
        <a:lstStyle/>
        <a:p>
          <a:endParaRPr lang="zh-TW" altLang="en-US" b="1"/>
        </a:p>
      </dgm:t>
    </dgm:pt>
    <dgm:pt modelId="{FB4706B8-3B09-4B65-92B7-516180E01FBD}" type="pres">
      <dgm:prSet presAssocID="{808486EF-6C62-401F-82BB-8E76DA628CAD}" presName="Name0" presStyleCnt="0">
        <dgm:presLayoutVars>
          <dgm:dir/>
          <dgm:resizeHandles val="exact"/>
        </dgm:presLayoutVars>
      </dgm:prSet>
      <dgm:spPr/>
    </dgm:pt>
    <dgm:pt modelId="{16FB77F9-42ED-4A3F-A930-9F53BA8B9797}" type="pres">
      <dgm:prSet presAssocID="{E8A21F10-3721-4121-86A2-2D01A43C78D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D2C184-0548-4AD6-AA15-3E9FC1B0A92C}" type="pres">
      <dgm:prSet presAssocID="{79E9B1AF-B87D-4000-AA1C-259C768E4BA3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9E0FE280-4040-4A1D-B068-8244A29C4256}" type="pres">
      <dgm:prSet presAssocID="{79E9B1AF-B87D-4000-AA1C-259C768E4BA3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33E30C06-61BB-44A3-AED3-0EA7C78D3E4B}" type="pres">
      <dgm:prSet presAssocID="{A87885C6-A6F5-4643-9A3F-FB96144557E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5340CA-1920-451C-A695-5DA090BC5161}" type="pres">
      <dgm:prSet presAssocID="{0688AF72-BF15-47DB-8043-1781FBAD4242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959C8599-334E-46AC-B5E2-6BC485AF6074}" type="pres">
      <dgm:prSet presAssocID="{0688AF72-BF15-47DB-8043-1781FBAD4242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01EF7C0A-72D7-4466-ADD5-156B3256A7A6}" type="pres">
      <dgm:prSet presAssocID="{B52F82BD-9D58-4F23-8145-A433126F0A4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60BA296-DF20-4537-89BB-B75D6CB1ABFB}" srcId="{808486EF-6C62-401F-82BB-8E76DA628CAD}" destId="{A87885C6-A6F5-4643-9A3F-FB96144557E4}" srcOrd="1" destOrd="0" parTransId="{6C83BF99-AB0E-40DE-8536-3E73DBA30520}" sibTransId="{0688AF72-BF15-47DB-8043-1781FBAD4242}"/>
    <dgm:cxn modelId="{882646D9-8709-476D-A738-BDC9EB530B09}" type="presOf" srcId="{E8A21F10-3721-4121-86A2-2D01A43C78D1}" destId="{16FB77F9-42ED-4A3F-A930-9F53BA8B9797}" srcOrd="0" destOrd="0" presId="urn:microsoft.com/office/officeart/2005/8/layout/process1"/>
    <dgm:cxn modelId="{823597B9-3201-470F-9A4A-A8E934703C63}" type="presOf" srcId="{0688AF72-BF15-47DB-8043-1781FBAD4242}" destId="{959C8599-334E-46AC-B5E2-6BC485AF6074}" srcOrd="1" destOrd="0" presId="urn:microsoft.com/office/officeart/2005/8/layout/process1"/>
    <dgm:cxn modelId="{9AAA7E83-3B14-4FE6-9582-3B753B38B785}" type="presOf" srcId="{B52F82BD-9D58-4F23-8145-A433126F0A45}" destId="{01EF7C0A-72D7-4466-ADD5-156B3256A7A6}" srcOrd="0" destOrd="0" presId="urn:microsoft.com/office/officeart/2005/8/layout/process1"/>
    <dgm:cxn modelId="{01B75E00-43DC-475B-BF33-3E81D3028F0F}" srcId="{808486EF-6C62-401F-82BB-8E76DA628CAD}" destId="{E8A21F10-3721-4121-86A2-2D01A43C78D1}" srcOrd="0" destOrd="0" parTransId="{D6782C83-4B7C-4EF8-ABBC-8C5E68984299}" sibTransId="{79E9B1AF-B87D-4000-AA1C-259C768E4BA3}"/>
    <dgm:cxn modelId="{7CC3AEC3-2B01-4F79-A237-7BA32A9E52E3}" type="presOf" srcId="{79E9B1AF-B87D-4000-AA1C-259C768E4BA3}" destId="{A0D2C184-0548-4AD6-AA15-3E9FC1B0A92C}" srcOrd="0" destOrd="0" presId="urn:microsoft.com/office/officeart/2005/8/layout/process1"/>
    <dgm:cxn modelId="{C4831BB1-4492-408C-9F65-6EC42F56DC27}" type="presOf" srcId="{A87885C6-A6F5-4643-9A3F-FB96144557E4}" destId="{33E30C06-61BB-44A3-AED3-0EA7C78D3E4B}" srcOrd="0" destOrd="0" presId="urn:microsoft.com/office/officeart/2005/8/layout/process1"/>
    <dgm:cxn modelId="{7A6EBD28-9752-460B-8BA9-CDBC4E905268}" srcId="{808486EF-6C62-401F-82BB-8E76DA628CAD}" destId="{B52F82BD-9D58-4F23-8145-A433126F0A45}" srcOrd="2" destOrd="0" parTransId="{112C4DDB-0DE2-4CE6-BDC2-CC8FCEA18D92}" sibTransId="{A62F7D60-F6ED-4458-865A-8E0319EE504D}"/>
    <dgm:cxn modelId="{9417FFAC-40C0-4435-967B-5284EDF18678}" type="presOf" srcId="{0688AF72-BF15-47DB-8043-1781FBAD4242}" destId="{C75340CA-1920-451C-A695-5DA090BC5161}" srcOrd="0" destOrd="0" presId="urn:microsoft.com/office/officeart/2005/8/layout/process1"/>
    <dgm:cxn modelId="{DC0EF5D2-14C0-4E61-876C-892D10B41F37}" type="presOf" srcId="{808486EF-6C62-401F-82BB-8E76DA628CAD}" destId="{FB4706B8-3B09-4B65-92B7-516180E01FBD}" srcOrd="0" destOrd="0" presId="urn:microsoft.com/office/officeart/2005/8/layout/process1"/>
    <dgm:cxn modelId="{6D45256C-A80F-42C4-AED8-DF1077907F25}" type="presOf" srcId="{79E9B1AF-B87D-4000-AA1C-259C768E4BA3}" destId="{9E0FE280-4040-4A1D-B068-8244A29C4256}" srcOrd="1" destOrd="0" presId="urn:microsoft.com/office/officeart/2005/8/layout/process1"/>
    <dgm:cxn modelId="{30CC65F2-289F-4B12-AC86-0E4E6B6E5B47}" type="presParOf" srcId="{FB4706B8-3B09-4B65-92B7-516180E01FBD}" destId="{16FB77F9-42ED-4A3F-A930-9F53BA8B9797}" srcOrd="0" destOrd="0" presId="urn:microsoft.com/office/officeart/2005/8/layout/process1"/>
    <dgm:cxn modelId="{DDE14040-817B-4F07-95B1-81F7928F180C}" type="presParOf" srcId="{FB4706B8-3B09-4B65-92B7-516180E01FBD}" destId="{A0D2C184-0548-4AD6-AA15-3E9FC1B0A92C}" srcOrd="1" destOrd="0" presId="urn:microsoft.com/office/officeart/2005/8/layout/process1"/>
    <dgm:cxn modelId="{B7EF8568-E6E8-4EF2-A4DA-22B5C4363DC6}" type="presParOf" srcId="{A0D2C184-0548-4AD6-AA15-3E9FC1B0A92C}" destId="{9E0FE280-4040-4A1D-B068-8244A29C4256}" srcOrd="0" destOrd="0" presId="urn:microsoft.com/office/officeart/2005/8/layout/process1"/>
    <dgm:cxn modelId="{312FC8EE-767D-467C-BE25-16E203E4D915}" type="presParOf" srcId="{FB4706B8-3B09-4B65-92B7-516180E01FBD}" destId="{33E30C06-61BB-44A3-AED3-0EA7C78D3E4B}" srcOrd="2" destOrd="0" presId="urn:microsoft.com/office/officeart/2005/8/layout/process1"/>
    <dgm:cxn modelId="{BEBB19F6-FDFA-49F6-B4BC-51C562802A2F}" type="presParOf" srcId="{FB4706B8-3B09-4B65-92B7-516180E01FBD}" destId="{C75340CA-1920-451C-A695-5DA090BC5161}" srcOrd="3" destOrd="0" presId="urn:microsoft.com/office/officeart/2005/8/layout/process1"/>
    <dgm:cxn modelId="{A7AEBFD3-7341-4331-917F-60901D0FCCB9}" type="presParOf" srcId="{C75340CA-1920-451C-A695-5DA090BC5161}" destId="{959C8599-334E-46AC-B5E2-6BC485AF6074}" srcOrd="0" destOrd="0" presId="urn:microsoft.com/office/officeart/2005/8/layout/process1"/>
    <dgm:cxn modelId="{4B33E1AD-8D96-402A-BC60-CD0D42927B29}" type="presParOf" srcId="{FB4706B8-3B09-4B65-92B7-516180E01FBD}" destId="{01EF7C0A-72D7-4466-ADD5-156B3256A7A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0F2FFA-B45B-4AEC-8F6C-A54B265C2D8B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5906AE43-07A2-46B1-90D0-54004B2C9D82}">
      <dgm:prSet/>
      <dgm:spPr/>
      <dgm:t>
        <a:bodyPr/>
        <a:lstStyle/>
        <a:p>
          <a:pPr rtl="0"/>
          <a:r>
            <a:rPr lang="en-US" dirty="0" smtClean="0"/>
            <a:t>1*1*1*1*1*1*1*1*1*1=</a:t>
          </a:r>
          <a:r>
            <a:rPr lang="en-US" altLang="zh-TW" dirty="0" smtClean="0"/>
            <a:t>?</a:t>
          </a:r>
          <a:endParaRPr lang="zh-TW" dirty="0">
            <a:solidFill>
              <a:schemeClr val="bg1"/>
            </a:solidFill>
          </a:endParaRPr>
        </a:p>
      </dgm:t>
    </dgm:pt>
    <dgm:pt modelId="{B7B7DC66-F2AC-4E5D-866A-6CA003F07490}" type="parTrans" cxnId="{FE4B845B-A79E-415D-B77D-F9AC2F7A682E}">
      <dgm:prSet/>
      <dgm:spPr/>
      <dgm:t>
        <a:bodyPr/>
        <a:lstStyle/>
        <a:p>
          <a:endParaRPr lang="zh-TW" altLang="en-US"/>
        </a:p>
      </dgm:t>
    </dgm:pt>
    <dgm:pt modelId="{64E958EA-4317-475D-8A3B-B41033362493}" type="sibTrans" cxnId="{FE4B845B-A79E-415D-B77D-F9AC2F7A682E}">
      <dgm:prSet/>
      <dgm:spPr/>
      <dgm:t>
        <a:bodyPr/>
        <a:lstStyle/>
        <a:p>
          <a:endParaRPr lang="zh-TW" altLang="en-US"/>
        </a:p>
      </dgm:t>
    </dgm:pt>
    <dgm:pt modelId="{F7FA7E48-5D18-4EB9-AE36-87756D0C11D6}">
      <dgm:prSet/>
      <dgm:spPr/>
      <dgm:t>
        <a:bodyPr/>
        <a:lstStyle/>
        <a:p>
          <a:pPr rtl="0"/>
          <a:r>
            <a:rPr lang="en-US" dirty="0" smtClean="0"/>
            <a:t>1.1*1.1*1.1*1.1*1.1* 1.1*1.1*1.1*1.1*1.1 </a:t>
          </a:r>
          <a:r>
            <a:rPr lang="en-US" dirty="0" smtClean="0">
              <a:solidFill>
                <a:schemeClr val="bg1"/>
              </a:solidFill>
            </a:rPr>
            <a:t>=</a:t>
          </a:r>
          <a:r>
            <a:rPr lang="en-US" altLang="zh-TW" b="1" dirty="0" smtClean="0">
              <a:solidFill>
                <a:schemeClr val="bg1"/>
              </a:solidFill>
            </a:rPr>
            <a:t>?</a:t>
          </a:r>
          <a:endParaRPr lang="zh-TW" b="1" dirty="0">
            <a:solidFill>
              <a:schemeClr val="bg1"/>
            </a:solidFill>
          </a:endParaRPr>
        </a:p>
      </dgm:t>
    </dgm:pt>
    <dgm:pt modelId="{9BD17414-275F-4092-A9E8-188AAE209CC2}" type="parTrans" cxnId="{0FA8F870-C0D6-4116-985D-7697E7112DD3}">
      <dgm:prSet/>
      <dgm:spPr/>
      <dgm:t>
        <a:bodyPr/>
        <a:lstStyle/>
        <a:p>
          <a:endParaRPr lang="zh-TW" altLang="en-US"/>
        </a:p>
      </dgm:t>
    </dgm:pt>
    <dgm:pt modelId="{33C8FE07-38B6-451E-984E-4193C62A09E4}" type="sibTrans" cxnId="{0FA8F870-C0D6-4116-985D-7697E7112DD3}">
      <dgm:prSet/>
      <dgm:spPr/>
      <dgm:t>
        <a:bodyPr/>
        <a:lstStyle/>
        <a:p>
          <a:endParaRPr lang="zh-TW" altLang="en-US"/>
        </a:p>
      </dgm:t>
    </dgm:pt>
    <dgm:pt modelId="{78F6A349-7768-44C1-AE2F-47558EB988E0}">
      <dgm:prSet/>
      <dgm:spPr/>
      <dgm:t>
        <a:bodyPr/>
        <a:lstStyle/>
        <a:p>
          <a:pPr rtl="0"/>
          <a:r>
            <a:rPr lang="en-US" dirty="0" smtClean="0"/>
            <a:t>0.9*0.9*0.9*0.9*0.9* 0.9*0.9*0.9*0.9*0.9 =</a:t>
          </a:r>
          <a:r>
            <a:rPr lang="en-US" altLang="zh-TW" dirty="0" smtClean="0"/>
            <a:t>?</a:t>
          </a:r>
          <a:endParaRPr lang="en-US" b="1" dirty="0" smtClean="0">
            <a:solidFill>
              <a:srgbClr val="C00000"/>
            </a:solidFill>
          </a:endParaRPr>
        </a:p>
      </dgm:t>
    </dgm:pt>
    <dgm:pt modelId="{7663461C-AA6A-4FA9-8D43-1BB11EDA2EE7}" type="parTrans" cxnId="{179ABA86-7037-4D61-B918-4933E606F36B}">
      <dgm:prSet/>
      <dgm:spPr/>
      <dgm:t>
        <a:bodyPr/>
        <a:lstStyle/>
        <a:p>
          <a:endParaRPr lang="zh-TW" altLang="en-US"/>
        </a:p>
      </dgm:t>
    </dgm:pt>
    <dgm:pt modelId="{90D8DD71-DEDB-4913-B42D-4A8BC143E857}" type="sibTrans" cxnId="{179ABA86-7037-4D61-B918-4933E606F36B}">
      <dgm:prSet/>
      <dgm:spPr/>
      <dgm:t>
        <a:bodyPr/>
        <a:lstStyle/>
        <a:p>
          <a:endParaRPr lang="zh-TW" altLang="en-US"/>
        </a:p>
      </dgm:t>
    </dgm:pt>
    <dgm:pt modelId="{3F434CC4-7043-4090-B457-8F8617245EFA}" type="pres">
      <dgm:prSet presAssocID="{D70F2FFA-B45B-4AEC-8F6C-A54B265C2D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7ED230C-E292-4BB9-A5F4-5525C1494399}" type="pres">
      <dgm:prSet presAssocID="{5906AE43-07A2-46B1-90D0-54004B2C9D82}" presName="parentText" presStyleLbl="node1" presStyleIdx="0" presStyleCnt="3" custLinFactNeighborX="-1092" custLinFactNeighborY="-8329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989B05-1F1C-4917-B839-86131FE672E0}" type="pres">
      <dgm:prSet presAssocID="{64E958EA-4317-475D-8A3B-B41033362493}" presName="spacer" presStyleCnt="0"/>
      <dgm:spPr/>
    </dgm:pt>
    <dgm:pt modelId="{7A30A8E2-F329-48B2-98F9-1724A38D806E}" type="pres">
      <dgm:prSet presAssocID="{F7FA7E48-5D18-4EB9-AE36-87756D0C11D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ED6B22-EE57-46DB-A14A-0372782BFD28}" type="pres">
      <dgm:prSet presAssocID="{33C8FE07-38B6-451E-984E-4193C62A09E4}" presName="spacer" presStyleCnt="0"/>
      <dgm:spPr/>
    </dgm:pt>
    <dgm:pt modelId="{D133566A-3530-436C-9D97-B4FD529693AA}" type="pres">
      <dgm:prSet presAssocID="{78F6A349-7768-44C1-AE2F-47558EB988E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79ABA86-7037-4D61-B918-4933E606F36B}" srcId="{D70F2FFA-B45B-4AEC-8F6C-A54B265C2D8B}" destId="{78F6A349-7768-44C1-AE2F-47558EB988E0}" srcOrd="2" destOrd="0" parTransId="{7663461C-AA6A-4FA9-8D43-1BB11EDA2EE7}" sibTransId="{90D8DD71-DEDB-4913-B42D-4A8BC143E857}"/>
    <dgm:cxn modelId="{FE4B845B-A79E-415D-B77D-F9AC2F7A682E}" srcId="{D70F2FFA-B45B-4AEC-8F6C-A54B265C2D8B}" destId="{5906AE43-07A2-46B1-90D0-54004B2C9D82}" srcOrd="0" destOrd="0" parTransId="{B7B7DC66-F2AC-4E5D-866A-6CA003F07490}" sibTransId="{64E958EA-4317-475D-8A3B-B41033362493}"/>
    <dgm:cxn modelId="{0FA8F870-C0D6-4116-985D-7697E7112DD3}" srcId="{D70F2FFA-B45B-4AEC-8F6C-A54B265C2D8B}" destId="{F7FA7E48-5D18-4EB9-AE36-87756D0C11D6}" srcOrd="1" destOrd="0" parTransId="{9BD17414-275F-4092-A9E8-188AAE209CC2}" sibTransId="{33C8FE07-38B6-451E-984E-4193C62A09E4}"/>
    <dgm:cxn modelId="{EE1C3872-BFB9-4D59-9435-3FF85C0A5E7E}" type="presOf" srcId="{F7FA7E48-5D18-4EB9-AE36-87756D0C11D6}" destId="{7A30A8E2-F329-48B2-98F9-1724A38D806E}" srcOrd="0" destOrd="0" presId="urn:microsoft.com/office/officeart/2005/8/layout/vList2"/>
    <dgm:cxn modelId="{048FFCD1-7B72-43AA-A404-907326AD627C}" type="presOf" srcId="{5906AE43-07A2-46B1-90D0-54004B2C9D82}" destId="{E7ED230C-E292-4BB9-A5F4-5525C1494399}" srcOrd="0" destOrd="0" presId="urn:microsoft.com/office/officeart/2005/8/layout/vList2"/>
    <dgm:cxn modelId="{A65E271E-DE1D-40E0-91C1-E699DB3C3D0A}" type="presOf" srcId="{78F6A349-7768-44C1-AE2F-47558EB988E0}" destId="{D133566A-3530-436C-9D97-B4FD529693AA}" srcOrd="0" destOrd="0" presId="urn:microsoft.com/office/officeart/2005/8/layout/vList2"/>
    <dgm:cxn modelId="{4442B64A-8FF8-4D30-AA65-6FC5F385F431}" type="presOf" srcId="{D70F2FFA-B45B-4AEC-8F6C-A54B265C2D8B}" destId="{3F434CC4-7043-4090-B457-8F8617245EFA}" srcOrd="0" destOrd="0" presId="urn:microsoft.com/office/officeart/2005/8/layout/vList2"/>
    <dgm:cxn modelId="{026277BF-DCE9-42E7-BCDC-EB67EB6186CF}" type="presParOf" srcId="{3F434CC4-7043-4090-B457-8F8617245EFA}" destId="{E7ED230C-E292-4BB9-A5F4-5525C1494399}" srcOrd="0" destOrd="0" presId="urn:microsoft.com/office/officeart/2005/8/layout/vList2"/>
    <dgm:cxn modelId="{6A0B23C3-2BB7-41C3-AD71-4F62D729679B}" type="presParOf" srcId="{3F434CC4-7043-4090-B457-8F8617245EFA}" destId="{EC989B05-1F1C-4917-B839-86131FE672E0}" srcOrd="1" destOrd="0" presId="urn:microsoft.com/office/officeart/2005/8/layout/vList2"/>
    <dgm:cxn modelId="{B246D2D4-3182-4866-97C1-6F8114DEB735}" type="presParOf" srcId="{3F434CC4-7043-4090-B457-8F8617245EFA}" destId="{7A30A8E2-F329-48B2-98F9-1724A38D806E}" srcOrd="2" destOrd="0" presId="urn:microsoft.com/office/officeart/2005/8/layout/vList2"/>
    <dgm:cxn modelId="{22814172-3524-49CA-900A-45BAC6B35E73}" type="presParOf" srcId="{3F434CC4-7043-4090-B457-8F8617245EFA}" destId="{71ED6B22-EE57-46DB-A14A-0372782BFD28}" srcOrd="3" destOrd="0" presId="urn:microsoft.com/office/officeart/2005/8/layout/vList2"/>
    <dgm:cxn modelId="{C41C5E91-F7F5-403A-B7F3-9DF2BF98939C}" type="presParOf" srcId="{3F434CC4-7043-4090-B457-8F8617245EFA}" destId="{D133566A-3530-436C-9D97-B4FD529693A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D27CB-54AA-4973-AD63-866DA923DCCA}">
      <dsp:nvSpPr>
        <dsp:cNvPr id="0" name=""/>
        <dsp:cNvSpPr/>
      </dsp:nvSpPr>
      <dsp:spPr>
        <a:xfrm>
          <a:off x="1708087" y="0"/>
          <a:ext cx="1708087" cy="1344149"/>
        </a:xfrm>
        <a:prstGeom prst="trapezoid">
          <a:avLst>
            <a:gd name="adj" fmla="val 6353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難</a:t>
          </a:r>
          <a:endParaRPr lang="zh-TW" altLang="en-US" sz="4000" b="1" kern="1200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708087" y="0"/>
        <a:ext cx="1708087" cy="1344149"/>
      </dsp:txXfrm>
    </dsp:sp>
    <dsp:sp modelId="{0DDC4D37-A557-413A-B400-92EBE9141BE7}">
      <dsp:nvSpPr>
        <dsp:cNvPr id="0" name=""/>
        <dsp:cNvSpPr/>
      </dsp:nvSpPr>
      <dsp:spPr>
        <a:xfrm>
          <a:off x="854043" y="1344149"/>
          <a:ext cx="3416175" cy="1344149"/>
        </a:xfrm>
        <a:prstGeom prst="trapezoid">
          <a:avLst>
            <a:gd name="adj" fmla="val 63538"/>
          </a:avLst>
        </a:prstGeom>
        <a:solidFill>
          <a:schemeClr val="accent2">
            <a:hueOff val="3375995"/>
            <a:satOff val="1250"/>
            <a:lumOff val="38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易</a:t>
          </a:r>
          <a:endParaRPr lang="zh-TW" altLang="en-US" sz="4000" b="1" kern="1200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451874" y="1344149"/>
        <a:ext cx="2220513" cy="1344149"/>
      </dsp:txXfrm>
    </dsp:sp>
    <dsp:sp modelId="{89F59867-15AD-4C18-8344-DAA2D3BF6BC3}">
      <dsp:nvSpPr>
        <dsp:cNvPr id="0" name=""/>
        <dsp:cNvSpPr/>
      </dsp:nvSpPr>
      <dsp:spPr>
        <a:xfrm>
          <a:off x="0" y="2688298"/>
          <a:ext cx="5124262" cy="1344149"/>
        </a:xfrm>
        <a:prstGeom prst="trapezoid">
          <a:avLst>
            <a:gd name="adj" fmla="val 63538"/>
          </a:avLst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一步一腳印</a:t>
          </a:r>
          <a:endParaRPr lang="zh-TW" altLang="en-US" sz="4000" b="1" kern="1200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96746" y="2688298"/>
        <a:ext cx="3330770" cy="1344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B77F9-42ED-4A3F-A930-9F53BA8B9797}">
      <dsp:nvSpPr>
        <dsp:cNvPr id="0" name=""/>
        <dsp:cNvSpPr/>
      </dsp:nvSpPr>
      <dsp:spPr>
        <a:xfrm>
          <a:off x="5357" y="0"/>
          <a:ext cx="1601390" cy="879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100000" r="280000" b="28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/>
            <a:t>專案經理</a:t>
          </a:r>
          <a:endParaRPr lang="zh-TW" altLang="en-US" sz="2600" b="1" kern="1200" dirty="0"/>
        </a:p>
      </dsp:txBody>
      <dsp:txXfrm>
        <a:off x="31128" y="25771"/>
        <a:ext cx="1549848" cy="828330"/>
      </dsp:txXfrm>
    </dsp:sp>
    <dsp:sp modelId="{A0D2C184-0548-4AD6-AA15-3E9FC1B0A92C}">
      <dsp:nvSpPr>
        <dsp:cNvPr id="0" name=""/>
        <dsp:cNvSpPr/>
      </dsp:nvSpPr>
      <dsp:spPr>
        <a:xfrm>
          <a:off x="1766887" y="241363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100000" r="280000" b="28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/>
        </a:p>
      </dsp:txBody>
      <dsp:txXfrm>
        <a:off x="1766887" y="320792"/>
        <a:ext cx="237646" cy="238286"/>
      </dsp:txXfrm>
    </dsp:sp>
    <dsp:sp modelId="{33E30C06-61BB-44A3-AED3-0EA7C78D3E4B}">
      <dsp:nvSpPr>
        <dsp:cNvPr id="0" name=""/>
        <dsp:cNvSpPr/>
      </dsp:nvSpPr>
      <dsp:spPr>
        <a:xfrm>
          <a:off x="2247304" y="0"/>
          <a:ext cx="1601390" cy="879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100000" r="280000" b="28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/>
            <a:t>周遊列國</a:t>
          </a:r>
          <a:endParaRPr lang="zh-TW" altLang="en-US" sz="2600" b="1" kern="1200" dirty="0"/>
        </a:p>
      </dsp:txBody>
      <dsp:txXfrm>
        <a:off x="2273075" y="25771"/>
        <a:ext cx="1549848" cy="828330"/>
      </dsp:txXfrm>
    </dsp:sp>
    <dsp:sp modelId="{C75340CA-1920-451C-A695-5DA090BC5161}">
      <dsp:nvSpPr>
        <dsp:cNvPr id="0" name=""/>
        <dsp:cNvSpPr/>
      </dsp:nvSpPr>
      <dsp:spPr>
        <a:xfrm>
          <a:off x="4008834" y="241363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100000" r="280000" b="28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/>
        </a:p>
      </dsp:txBody>
      <dsp:txXfrm>
        <a:off x="4008834" y="320792"/>
        <a:ext cx="237646" cy="238286"/>
      </dsp:txXfrm>
    </dsp:sp>
    <dsp:sp modelId="{01EF7C0A-72D7-4466-ADD5-156B3256A7A6}">
      <dsp:nvSpPr>
        <dsp:cNvPr id="0" name=""/>
        <dsp:cNvSpPr/>
      </dsp:nvSpPr>
      <dsp:spPr>
        <a:xfrm>
          <a:off x="4489251" y="0"/>
          <a:ext cx="1601390" cy="879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100000" r="280000" b="28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/>
            <a:t>成立考場</a:t>
          </a:r>
          <a:endParaRPr lang="zh-TW" altLang="en-US" sz="2600" b="1" kern="1200" dirty="0"/>
        </a:p>
      </dsp:txBody>
      <dsp:txXfrm>
        <a:off x="4515022" y="25771"/>
        <a:ext cx="1549848" cy="828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230C-E292-4BB9-A5F4-5525C1494399}">
      <dsp:nvSpPr>
        <dsp:cNvPr id="0" name=""/>
        <dsp:cNvSpPr/>
      </dsp:nvSpPr>
      <dsp:spPr>
        <a:xfrm>
          <a:off x="0" y="355253"/>
          <a:ext cx="6950287" cy="608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r="280000" b="28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1*1*1*1*1*1*1*1*1*1=</a:t>
          </a:r>
          <a:r>
            <a:rPr lang="en-US" altLang="zh-TW" sz="2600" kern="1200" dirty="0" smtClean="0"/>
            <a:t>?</a:t>
          </a:r>
          <a:endParaRPr lang="zh-TW" sz="2600" kern="1200" dirty="0">
            <a:solidFill>
              <a:schemeClr val="bg1"/>
            </a:solidFill>
          </a:endParaRPr>
        </a:p>
      </dsp:txBody>
      <dsp:txXfrm>
        <a:off x="29700" y="384953"/>
        <a:ext cx="6890887" cy="549000"/>
      </dsp:txXfrm>
    </dsp:sp>
    <dsp:sp modelId="{7A30A8E2-F329-48B2-98F9-1724A38D806E}">
      <dsp:nvSpPr>
        <dsp:cNvPr id="0" name=""/>
        <dsp:cNvSpPr/>
      </dsp:nvSpPr>
      <dsp:spPr>
        <a:xfrm>
          <a:off x="0" y="1100902"/>
          <a:ext cx="6950287" cy="608400"/>
        </a:xfrm>
        <a:prstGeom prst="roundRect">
          <a:avLst/>
        </a:prstGeom>
        <a:gradFill rotWithShape="0">
          <a:gsLst>
            <a:gs pos="0">
              <a:schemeClr val="accent2">
                <a:hueOff val="3375995"/>
                <a:satOff val="1250"/>
                <a:lumOff val="3823"/>
                <a:alphaOff val="0"/>
                <a:tint val="43000"/>
                <a:satMod val="165000"/>
              </a:schemeClr>
            </a:gs>
            <a:gs pos="55000">
              <a:schemeClr val="accent2">
                <a:hueOff val="3375995"/>
                <a:satOff val="1250"/>
                <a:lumOff val="3823"/>
                <a:alphaOff val="0"/>
                <a:tint val="83000"/>
                <a:satMod val="155000"/>
              </a:schemeClr>
            </a:gs>
            <a:gs pos="100000">
              <a:schemeClr val="accent2">
                <a:hueOff val="3375995"/>
                <a:satOff val="1250"/>
                <a:lumOff val="3823"/>
                <a:alphaOff val="0"/>
                <a:shade val="85000"/>
              </a:schemeClr>
            </a:gs>
          </a:gsLst>
          <a:path path="circle">
            <a:fillToRect l="100000" r="280000" b="28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3375995"/>
              <a:satOff val="1250"/>
              <a:lumOff val="3823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1.1*1.1*1.1*1.1*1.1* 1.1*1.1*1.1*1.1*1.1 </a:t>
          </a:r>
          <a:r>
            <a:rPr lang="en-US" sz="2600" kern="1200" dirty="0" smtClean="0">
              <a:solidFill>
                <a:schemeClr val="bg1"/>
              </a:solidFill>
            </a:rPr>
            <a:t>=</a:t>
          </a:r>
          <a:r>
            <a:rPr lang="en-US" altLang="zh-TW" sz="2600" b="1" kern="1200" dirty="0" smtClean="0">
              <a:solidFill>
                <a:schemeClr val="bg1"/>
              </a:solidFill>
            </a:rPr>
            <a:t>?</a:t>
          </a:r>
          <a:endParaRPr lang="zh-TW" sz="2600" b="1" kern="1200" dirty="0">
            <a:solidFill>
              <a:schemeClr val="bg1"/>
            </a:solidFill>
          </a:endParaRPr>
        </a:p>
      </dsp:txBody>
      <dsp:txXfrm>
        <a:off x="29700" y="1130602"/>
        <a:ext cx="6890887" cy="549000"/>
      </dsp:txXfrm>
    </dsp:sp>
    <dsp:sp modelId="{D133566A-3530-436C-9D97-B4FD529693AA}">
      <dsp:nvSpPr>
        <dsp:cNvPr id="0" name=""/>
        <dsp:cNvSpPr/>
      </dsp:nvSpPr>
      <dsp:spPr>
        <a:xfrm>
          <a:off x="0" y="1784183"/>
          <a:ext cx="6950287" cy="608400"/>
        </a:xfrm>
        <a:prstGeom prst="roundRect">
          <a:avLst/>
        </a:prstGeom>
        <a:gradFill rotWithShape="0">
          <a:gsLst>
            <a:gs pos="0">
              <a:schemeClr val="accent2">
                <a:hueOff val="6751989"/>
                <a:satOff val="2501"/>
                <a:lumOff val="7646"/>
                <a:alphaOff val="0"/>
                <a:tint val="43000"/>
                <a:satMod val="165000"/>
              </a:schemeClr>
            </a:gs>
            <a:gs pos="55000">
              <a:schemeClr val="accent2">
                <a:hueOff val="6751989"/>
                <a:satOff val="2501"/>
                <a:lumOff val="7646"/>
                <a:alphaOff val="0"/>
                <a:tint val="83000"/>
                <a:satMod val="155000"/>
              </a:schemeClr>
            </a:gs>
            <a:gs pos="100000">
              <a:schemeClr val="accent2">
                <a:hueOff val="6751989"/>
                <a:satOff val="2501"/>
                <a:lumOff val="7646"/>
                <a:alphaOff val="0"/>
                <a:shade val="85000"/>
              </a:schemeClr>
            </a:gs>
          </a:gsLst>
          <a:path path="circle">
            <a:fillToRect l="100000" r="280000" b="28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6751989"/>
              <a:satOff val="2501"/>
              <a:lumOff val="7646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0.9*0.9*0.9*0.9*0.9* 0.9*0.9*0.9*0.9*0.9 =</a:t>
          </a:r>
          <a:r>
            <a:rPr lang="en-US" altLang="zh-TW" sz="2600" kern="1200" dirty="0" smtClean="0"/>
            <a:t>?</a:t>
          </a:r>
          <a:endParaRPr lang="en-US" sz="2600" b="1" kern="1200" dirty="0" smtClean="0">
            <a:solidFill>
              <a:srgbClr val="C00000"/>
            </a:solidFill>
          </a:endParaRPr>
        </a:p>
      </dsp:txBody>
      <dsp:txXfrm>
        <a:off x="29700" y="1813883"/>
        <a:ext cx="6890887" cy="549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2A76C59E-5FF9-416F-8DDB-A1B6DB7B2B57}" type="datetimeFigureOut">
              <a:pPr/>
              <a:t>2013/10/24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5BCCF0E1-31B6-485F-B4B0-11E7271AE8C4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5439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8711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30" name="Rounded Rectangle 29"/>
          <p:cNvSpPr/>
          <p:nvPr/>
        </p:nvSpPr>
        <p:spPr>
          <a:xfrm>
            <a:off x="5407339" y="3961546"/>
            <a:ext cx="3063240" cy="2743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31" name="Rounded Rectangle 30"/>
          <p:cNvSpPr/>
          <p:nvPr/>
        </p:nvSpPr>
        <p:spPr>
          <a:xfrm>
            <a:off x="7373646" y="4060129"/>
            <a:ext cx="1600200" cy="36576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 latinLnBrk="0">
              <a:defRPr lang="zh-TW" sz="44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457200" y="3864768"/>
            <a:ext cx="4953000" cy="1752600"/>
          </a:xfrm>
        </p:spPr>
        <p:txBody>
          <a:bodyPr/>
          <a:lstStyle>
            <a:lvl1pPr marL="64008" indent="0" algn="l" latinLnBrk="0">
              <a:buNone/>
              <a:defRPr lang="zh-TW"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28" name="Shape 27"/>
          <p:cNvSpPr>
            <a:spLocks noGrp="1"/>
          </p:cNvSpPr>
          <p:nvPr>
            <p:ph type="dt" sz="half" idx="10"/>
          </p:nvPr>
        </p:nvSpPr>
        <p:spPr>
          <a:xfrm>
            <a:off x="6583680" y="4206240"/>
            <a:ext cx="960120" cy="457200"/>
          </a:xfrm>
        </p:spPr>
        <p:txBody>
          <a:bodyPr/>
          <a:lstStyle/>
          <a:p>
            <a:fld id="{8A99DE35-1251-472E-8ECA-761D19E5D7AB}" type="datetime4">
              <a:pPr/>
              <a:t>102年10月24日星期四</a:t>
            </a:fld>
            <a:endParaRPr lang="zh-TW"/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5257800" y="4205288"/>
            <a:ext cx="1321592" cy="457200"/>
          </a:xfrm>
        </p:spPr>
        <p:txBody>
          <a:bodyPr/>
          <a:lstStyle/>
          <a:p>
            <a:endParaRPr lang="zh-TW"/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 latinLnBrk="0">
              <a:defRPr lang="zh-TW" sz="1800">
                <a:solidFill>
                  <a:schemeClr val="bg1"/>
                </a:solidFill>
              </a:defRPr>
            </a:lvl1pPr>
          </a:lstStyle>
          <a:p>
            <a:pPr algn="r"/>
            <a:fld id="{A8CE10D6-5CB1-41CD-B815-79BC778FC61A}" type="slidenum">
              <a:rPr lang="zh-TW" sz="1800">
                <a:solidFill>
                  <a:schemeClr val="bg1"/>
                </a:solidFill>
              </a:rPr>
              <a:pPr algn="r"/>
              <a:t>‹#›</a:t>
            </a:fld>
            <a:endParaRPr lang="zh-TW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1066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52528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>
          <a:xfrm>
            <a:off x="7988968" y="548680"/>
            <a:ext cx="957264" cy="457200"/>
          </a:xfrm>
        </p:spPr>
        <p:txBody>
          <a:bodyPr/>
          <a:lstStyle/>
          <a:p>
            <a:fld id="{47B8CA02-DFFD-4316-8A42-6A1844E9CDC6}" type="datetime4">
              <a:pPr/>
              <a:t>102年10月24日星期四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>
            <a:off x="6660232" y="548680"/>
            <a:ext cx="1325880" cy="457200"/>
          </a:xfrm>
        </p:spPr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4E05-631C-4892-B577-17C57620ECE9}" type="slidenum">
              <a:pPr/>
              <a:t>‹#›</a:t>
            </a:fld>
            <a:endParaRPr lang="zh-TW"/>
          </a:p>
        </p:txBody>
      </p:sp>
      <p:sp>
        <p:nvSpPr>
          <p:cNvPr id="7" name="矩形 6"/>
          <p:cNvSpPr/>
          <p:nvPr userDrawn="1"/>
        </p:nvSpPr>
        <p:spPr>
          <a:xfrm>
            <a:off x="5484798" y="0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編寫自己的人生劇本</a:t>
            </a:r>
            <a:endParaRPr lang="zh-TW" altLang="en-US" sz="20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0" y="0"/>
            <a:ext cx="442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北區學生生涯實察營</a:t>
            </a:r>
            <a:r>
              <a:rPr lang="en-US" altLang="zh-TW" b="1" i="1" dirty="0" smtClean="0">
                <a:solidFill>
                  <a:schemeClr val="bg1"/>
                </a:solidFill>
              </a:rPr>
              <a:t>-</a:t>
            </a:r>
            <a:r>
              <a:rPr lang="zh-TW" altLang="en-US" b="1" i="1" dirty="0" smtClean="0">
                <a:solidFill>
                  <a:schemeClr val="bg1"/>
                </a:solidFill>
              </a:rPr>
              <a:t>編寫自己的人生劇本</a:t>
            </a:r>
            <a:endParaRPr lang="zh-TW" alt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小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 latinLnBrk="0">
              <a:buNone/>
              <a:defRPr lang="zh-TW"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3295648"/>
            <a:ext cx="7772400" cy="1509712"/>
          </a:xfrm>
        </p:spPr>
        <p:txBody>
          <a:bodyPr anchor="t"/>
          <a:lstStyle>
            <a:lvl1pPr marL="320040" latinLnBrk="0">
              <a:buNone/>
              <a:defRPr lang="zh-TW" sz="2100" b="0">
                <a:solidFill>
                  <a:schemeClr val="tx2"/>
                </a:solidFill>
              </a:defRPr>
            </a:lvl1pPr>
            <a:lvl2pPr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6BB2-78A9-4DD4-AD22-7BA0D5D1C995}" type="datetime4">
              <a:pPr/>
              <a:t>102年10月24日星期四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4E05-631C-4892-B577-17C57620ECE9}" type="slidenum"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 latinLnBrk="0">
              <a:defRPr lang="zh-TW" sz="2000"/>
            </a:lvl1pPr>
            <a:lvl2pPr>
              <a:defRPr lang="zh-TW" sz="1900"/>
            </a:lvl2pPr>
            <a:lvl3pPr>
              <a:defRPr lang="zh-TW" sz="1800"/>
            </a:lvl3pPr>
            <a:lvl4pPr>
              <a:defRPr lang="zh-TW" sz="1800"/>
            </a:lvl4pPr>
            <a:lvl5pPr>
              <a:defRPr lang="zh-TW"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 latinLnBrk="0">
              <a:defRPr lang="zh-TW" sz="2000"/>
            </a:lvl1pPr>
            <a:lvl2pPr>
              <a:defRPr lang="zh-TW" sz="1900"/>
            </a:lvl2pPr>
            <a:lvl3pPr>
              <a:defRPr lang="zh-TW" sz="1800"/>
            </a:lvl3pPr>
            <a:lvl4pPr>
              <a:defRPr lang="zh-TW" sz="1800"/>
            </a:lvl4pPr>
            <a:lvl5pPr>
              <a:defRPr lang="zh-TW"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7889-6B99-459D-BBB0-3D1C26BA8FF4}" type="datetime4">
              <a:pPr/>
              <a:t>102年10月24日星期四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4E05-631C-4892-B577-17C57620ECE9}" type="slidenum"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11" name="Rectangle 10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12" name="Rectangle 11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13" name="Rectangle 12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14" name="Rectangle 13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18" name="Rounded Rectangle 17"/>
          <p:cNvSpPr/>
          <p:nvPr/>
        </p:nvSpPr>
        <p:spPr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19" name="Rounded Rectangle 18"/>
          <p:cNvSpPr/>
          <p:nvPr/>
        </p:nvSpPr>
        <p:spPr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20" name="Rectangle 19"/>
          <p:cNvSpPr/>
          <p:nvPr/>
        </p:nvSpPr>
        <p:spPr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21" name="Rectangle 20"/>
          <p:cNvSpPr/>
          <p:nvPr/>
        </p:nvSpPr>
        <p:spPr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22" name="Rectangle 21"/>
          <p:cNvSpPr/>
          <p:nvPr/>
        </p:nvSpPr>
        <p:spPr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23" name="Rectangle 22"/>
          <p:cNvSpPr/>
          <p:nvPr/>
        </p:nvSpPr>
        <p:spPr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24" name="Rectangle 23"/>
          <p:cNvSpPr/>
          <p:nvPr/>
        </p:nvSpPr>
        <p:spPr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25" name="Rectangle 24"/>
          <p:cNvSpPr/>
          <p:nvPr/>
        </p:nvSpPr>
        <p:spPr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 latinLnBrk="0">
              <a:defRPr lang="zh-TW"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381000" y="220980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 latinLnBrk="0">
              <a:buNone/>
              <a:defRPr lang="zh-TW"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lang="zh-TW" sz="2000" b="1"/>
            </a:lvl2pPr>
            <a:lvl3pPr>
              <a:buNone/>
              <a:defRPr lang="zh-TW" sz="1800" b="1"/>
            </a:lvl3pPr>
            <a:lvl4pPr>
              <a:buNone/>
              <a:defRPr lang="zh-TW" sz="1600" b="1"/>
            </a:lvl4pPr>
            <a:lvl5pPr>
              <a:buNone/>
              <a:defRPr lang="zh-TW"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721225" y="220980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 latinLnBrk="0">
              <a:buNone/>
              <a:defRPr lang="zh-TW"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lang="zh-TW" sz="2000" b="1"/>
            </a:lvl2pPr>
            <a:lvl3pPr>
              <a:buNone/>
              <a:defRPr lang="zh-TW" sz="1800" b="1"/>
            </a:lvl3pPr>
            <a:lvl4pPr>
              <a:buNone/>
              <a:defRPr lang="zh-TW" sz="1600" b="1"/>
            </a:lvl4pPr>
            <a:lvl5pPr>
              <a:buNone/>
              <a:defRPr lang="zh-TW"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sz="quarter" idx="3"/>
          </p:nvPr>
        </p:nvSpPr>
        <p:spPr>
          <a:xfrm>
            <a:off x="381000" y="2673349"/>
            <a:ext cx="4041648" cy="3886200"/>
          </a:xfrm>
        </p:spPr>
        <p:txBody>
          <a:bodyPr/>
          <a:lstStyle>
            <a:lvl1pPr latinLnBrk="0">
              <a:defRPr lang="zh-TW" sz="20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718304" y="2673349"/>
            <a:ext cx="4041775" cy="3886200"/>
          </a:xfrm>
        </p:spPr>
        <p:txBody>
          <a:bodyPr/>
          <a:lstStyle>
            <a:lvl1pPr latinLnBrk="0">
              <a:defRPr lang="zh-TW" sz="20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26" name="Shap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/>
            <a:fld id="{8A48973C-8E17-4C1E-9ACB-41481CA779D2}" type="datetime4">
              <a:pPr algn="l"/>
              <a:t>102年10月24日星期四</a:t>
            </a:fld>
            <a:endParaRPr lang="zh-TW"/>
          </a:p>
        </p:txBody>
      </p:sp>
      <p:sp>
        <p:nvSpPr>
          <p:cNvPr id="27" name="Shap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/>
            <a:fld id="{A8CE10D6-5CB1-41CD-B815-79BC778FC61A}" type="slidenum">
              <a:rPr lang="zh-TW" sz="1800">
                <a:solidFill>
                  <a:schemeClr val="bg1"/>
                </a:solidFill>
              </a:rPr>
              <a:pPr algn="r"/>
              <a:t>‹#›</a:t>
            </a:fld>
            <a:endParaRPr lang="zh-TW"/>
          </a:p>
        </p:txBody>
      </p:sp>
      <p:sp>
        <p:nvSpPr>
          <p:cNvPr id="28" name="Shap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 latinLnBrk="0">
              <a:defRPr lang="zh-TW" sz="40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102404D-1906-4D90-89D2-619172A47E03}" type="datetime4">
              <a:pPr/>
              <a:t>102年10月24日星期四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1C44E05-631C-4892-B577-17C57620ECE9}" type="slidenum"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F8A1-4BB8-4644-9539-21E648FCEC6B}" type="datetime4">
              <a:pPr/>
              <a:t>102年10月24日星期四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4E05-631C-4892-B577-17C57620ECE9}" type="slidenum"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53496" y="1066800"/>
            <a:ext cx="3383280" cy="877824"/>
          </a:xfrm>
        </p:spPr>
        <p:txBody>
          <a:bodyPr anchor="b"/>
          <a:lstStyle>
            <a:lvl1pPr algn="l" latinLnBrk="0">
              <a:buNone/>
              <a:defRPr lang="zh-TW" sz="1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5353496" y="1938337"/>
            <a:ext cx="3383280" cy="4690872"/>
          </a:xfrm>
        </p:spPr>
        <p:txBody>
          <a:bodyPr/>
          <a:lstStyle>
            <a:lvl1pPr marL="9144" indent="0" latinLnBrk="0">
              <a:buNone/>
              <a:defRPr lang="zh-TW" sz="1400"/>
            </a:lvl1pPr>
            <a:lvl2pPr>
              <a:buNone/>
              <a:defRPr lang="zh-TW" sz="1200"/>
            </a:lvl2pPr>
            <a:lvl3pPr>
              <a:buNone/>
              <a:defRPr lang="zh-TW" sz="1000"/>
            </a:lvl3pPr>
            <a:lvl4pPr>
              <a:buNone/>
              <a:defRPr lang="zh-TW" sz="900"/>
            </a:lvl4pPr>
            <a:lvl5pPr>
              <a:buNone/>
              <a:defRPr lang="zh-TW"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152400" y="776287"/>
            <a:ext cx="5111750" cy="5852160"/>
          </a:xfrm>
        </p:spPr>
        <p:txBody>
          <a:bodyPr/>
          <a:lstStyle>
            <a:lvl1pPr latinLnBrk="0">
              <a:defRPr lang="zh-TW" sz="3200"/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17FE-4A70-4092-B057-A6106AAD8C22}" type="datetime4">
              <a:pPr/>
              <a:t>102年10月24日星期四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4E05-631C-4892-B577-17C57620ECE9}" type="slidenum"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28352" y="769088"/>
            <a:ext cx="594360" cy="4628704"/>
          </a:xfrm>
        </p:spPr>
        <p:txBody>
          <a:bodyPr vert="vert270" anchor="b"/>
          <a:lstStyle>
            <a:lvl1pPr algn="l" latinLnBrk="0">
              <a:buNone/>
              <a:defRPr lang="zh-TW"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574160" y="769088"/>
            <a:ext cx="4572000" cy="4572000"/>
          </a:xfrm>
        </p:spPr>
        <p:txBody>
          <a:bodyPr/>
          <a:lstStyle>
            <a:lvl1pPr latinLnBrk="0">
              <a:buNone/>
              <a:defRPr lang="zh-TW" sz="3200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5337120" y="1254640"/>
            <a:ext cx="3200400" cy="4087368"/>
          </a:xfrm>
        </p:spPr>
        <p:txBody>
          <a:bodyPr/>
          <a:lstStyle>
            <a:lvl1pPr marL="0" indent="0" latinLnBrk="0">
              <a:lnSpc>
                <a:spcPct val="100000"/>
              </a:lnSpc>
              <a:spcBef>
                <a:spcPts val="0"/>
              </a:spcBef>
              <a:buFontTx/>
              <a:buNone/>
              <a:defRPr lang="zh-TW" sz="1300"/>
            </a:lvl1pPr>
            <a:lvl2pPr>
              <a:buFontTx/>
              <a:buNone/>
              <a:defRPr lang="zh-TW" sz="1200"/>
            </a:lvl2pPr>
            <a:lvl3pPr>
              <a:buFontTx/>
              <a:buNone/>
              <a:defRPr lang="zh-TW" sz="1000"/>
            </a:lvl3pPr>
            <a:lvl4pPr>
              <a:buFontTx/>
              <a:buNone/>
              <a:defRPr lang="zh-TW" sz="900"/>
            </a:lvl4pPr>
            <a:lvl5pPr>
              <a:buFontTx/>
              <a:buNone/>
              <a:defRPr lang="zh-TW"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F9C0-7F8F-4E44-9EDA-3FAB98C32DC6}" type="datetime4">
              <a:pPr/>
              <a:t>102年10月24日星期四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4E05-631C-4892-B577-17C57620ECE9}" type="slidenum"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33" name="Rounded Rectangle 32"/>
          <p:cNvSpPr/>
          <p:nvPr/>
        </p:nvSpPr>
        <p:spPr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34" name="Rounded Rectangle 33"/>
          <p:cNvSpPr/>
          <p:nvPr/>
        </p:nvSpPr>
        <p:spPr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35" name="Rectangle 34"/>
          <p:cNvSpPr/>
          <p:nvPr/>
        </p:nvSpPr>
        <p:spPr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36" name="Rectangle 35"/>
          <p:cNvSpPr/>
          <p:nvPr/>
        </p:nvSpPr>
        <p:spPr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37" name="Rectangle 36"/>
          <p:cNvSpPr/>
          <p:nvPr/>
        </p:nvSpPr>
        <p:spPr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38" name="Rectangle 37"/>
          <p:cNvSpPr/>
          <p:nvPr/>
        </p:nvSpPr>
        <p:spPr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39" name="Rectangle 38"/>
          <p:cNvSpPr/>
          <p:nvPr/>
        </p:nvSpPr>
        <p:spPr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40" name="Rectangle 39"/>
          <p:cNvSpPr/>
          <p:nvPr/>
        </p:nvSpPr>
        <p:spPr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/>
          </a:p>
        </p:txBody>
      </p:sp>
      <p:sp>
        <p:nvSpPr>
          <p:cNvPr id="22" name="Rectangl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  <a:p>
            <a:pPr lvl="5"/>
            <a:r>
              <a:rPr lang="zh-TW"/>
              <a:t>第六層</a:t>
            </a:r>
          </a:p>
          <a:p>
            <a:pPr lvl="6"/>
            <a:r>
              <a:rPr lang="zh-TW"/>
              <a:t>第七層</a:t>
            </a:r>
          </a:p>
          <a:p>
            <a:pPr lvl="7"/>
            <a:r>
              <a:rPr lang="zh-TW"/>
              <a:t>第八層</a:t>
            </a:r>
          </a:p>
          <a:p>
            <a:pPr lvl="8"/>
            <a:r>
              <a:rPr lang="zh-TW"/>
              <a:t>第九層</a:t>
            </a:r>
          </a:p>
        </p:txBody>
      </p:sp>
      <p:sp>
        <p:nvSpPr>
          <p:cNvPr id="14" name="Rectangl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latinLnBrk="0">
              <a:defRPr lang="zh-TW" sz="800">
                <a:solidFill>
                  <a:schemeClr val="accent2"/>
                </a:solidFill>
              </a:defRPr>
            </a:lvl1pPr>
          </a:lstStyle>
          <a:p>
            <a:pPr algn="l"/>
            <a:fld id="{8A48973C-8E17-4C1E-9ACB-41481CA779D2}" type="datetime4">
              <a:pPr algn="l"/>
              <a:t>102年10月24日星期四</a:t>
            </a:fld>
            <a:endParaRPr lang="zh-TW" sz="80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latinLnBrk="0">
              <a:defRPr lang="zh-TW" sz="800">
                <a:solidFill>
                  <a:schemeClr val="accent2"/>
                </a:solidFill>
              </a:defRPr>
            </a:lvl1pPr>
          </a:lstStyle>
          <a:p>
            <a:pPr algn="r"/>
            <a:endParaRPr lang="zh-TW" sz="800">
              <a:solidFill>
                <a:schemeClr val="accent2"/>
              </a:solidFill>
            </a:endParaRPr>
          </a:p>
        </p:txBody>
      </p:sp>
      <p:sp>
        <p:nvSpPr>
          <p:cNvPr id="23" name="Rectangl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latinLnBrk="0">
              <a:defRPr lang="zh-TW" sz="1800">
                <a:solidFill>
                  <a:srgbClr val="FFFFFF"/>
                </a:solidFill>
              </a:defRPr>
            </a:lvl1pPr>
          </a:lstStyle>
          <a:p>
            <a:pPr algn="r"/>
            <a:fld id="{A8CE10D6-5CB1-41CD-B815-79BC778FC61A}" type="slidenum">
              <a:rPr lang="zh-TW" sz="1800">
                <a:solidFill>
                  <a:schemeClr val="bg1"/>
                </a:solidFill>
              </a:rPr>
              <a:pPr algn="r"/>
              <a:t>‹#›</a:t>
            </a:fld>
            <a:endParaRPr lang="zh-TW" sz="18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lang="zh-TW" sz="4000" kern="1200"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lang="zh-TW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lang="zh-TW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lang="zh-TW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lang="zh-TW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lang="zh-TW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lang="zh-TW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lang="zh-TW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lang="zh-TW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c123.net/?p=1784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diagramLayout" Target="../diagrams/layout3.xml"/><Relationship Id="rId7" Type="http://schemas.openxmlformats.org/officeDocument/2006/relationships/image" Target="../media/image39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23528" y="2556639"/>
            <a:ext cx="8458200" cy="730944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編寫自己</a:t>
            </a:r>
            <a:r>
              <a:rPr lang="zh-TW" altLang="en-US" b="1" dirty="0" smtClean="0"/>
              <a:t>的人生劇本</a:t>
            </a:r>
            <a:endParaRPr lang="zh-TW" b="1" dirty="0"/>
          </a:p>
        </p:txBody>
      </p:sp>
      <p:grpSp>
        <p:nvGrpSpPr>
          <p:cNvPr id="6" name="群組 2"/>
          <p:cNvGrpSpPr>
            <a:grpSpLocks/>
          </p:cNvGrpSpPr>
          <p:nvPr/>
        </p:nvGrpSpPr>
        <p:grpSpPr bwMode="auto">
          <a:xfrm>
            <a:off x="4727107" y="6050787"/>
            <a:ext cx="4232089" cy="519081"/>
            <a:chOff x="3042295" y="5143335"/>
            <a:chExt cx="4813667" cy="534134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06"/>
            <a:stretch>
              <a:fillRect/>
            </a:stretch>
          </p:blipFill>
          <p:spPr bwMode="auto">
            <a:xfrm>
              <a:off x="3042295" y="5143500"/>
              <a:ext cx="4158604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4" descr="http://a4.sphotos.ak.fbcdn.net/hphotos-ak-snc7/p480x480/426025_1843489742453_1696915120_959128_55372023_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948" y="5143335"/>
              <a:ext cx="602014" cy="534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矩形 8"/>
          <p:cNvSpPr/>
          <p:nvPr/>
        </p:nvSpPr>
        <p:spPr>
          <a:xfrm>
            <a:off x="7663649" y="3573016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2013.10.25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2574" y="2027987"/>
            <a:ext cx="3551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北區學生生涯實察營</a:t>
            </a:r>
          </a:p>
        </p:txBody>
      </p:sp>
      <p:cxnSp>
        <p:nvCxnSpPr>
          <p:cNvPr id="12" name="直線接點 11"/>
          <p:cNvCxnSpPr/>
          <p:nvPr/>
        </p:nvCxnSpPr>
        <p:spPr>
          <a:xfrm>
            <a:off x="333872" y="2567503"/>
            <a:ext cx="83013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06247" y="3954057"/>
            <a:ext cx="2917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  <a:latin typeface="+mj-ea"/>
                <a:ea typeface="+mj-ea"/>
              </a:rPr>
              <a:t>主講人</a:t>
            </a:r>
            <a:r>
              <a:rPr lang="en-US" altLang="zh-TW" sz="2400" b="1" dirty="0">
                <a:solidFill>
                  <a:srgbClr val="002060"/>
                </a:solidFill>
                <a:latin typeface="+mj-ea"/>
                <a:ea typeface="+mj-ea"/>
              </a:rPr>
              <a:t>: </a:t>
            </a:r>
            <a:r>
              <a:rPr lang="zh-TW" altLang="en-US" sz="2400" b="1" dirty="0">
                <a:solidFill>
                  <a:srgbClr val="002060"/>
                </a:solidFill>
                <a:latin typeface="+mj-ea"/>
                <a:ea typeface="+mj-ea"/>
              </a:rPr>
              <a:t>趙峻逸 老師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506247" y="4365104"/>
            <a:ext cx="413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Arno Pro Smbd SmText" pitchFamily="18" charset="0"/>
              </a:rPr>
              <a:t>E-mail : 0.1@hotmail.com</a:t>
            </a:r>
            <a:r>
              <a:rPr lang="en-US" altLang="zh-TW" sz="2000" dirty="0" smtClean="0">
                <a:solidFill>
                  <a:srgbClr val="FF0000"/>
                </a:solidFill>
                <a:latin typeface="Arno Pro Smbd SmText" pitchFamily="18" charset="0"/>
              </a:rPr>
              <a:t>.tw</a:t>
            </a:r>
            <a:endParaRPr lang="zh-TW" altLang="en-US" sz="2000" dirty="0">
              <a:solidFill>
                <a:srgbClr val="FF0000"/>
              </a:solidFill>
              <a:latin typeface="Arno Pro Smbd SmText" pitchFamily="18" charset="0"/>
            </a:endParaRPr>
          </a:p>
        </p:txBody>
      </p:sp>
      <p:pic>
        <p:nvPicPr>
          <p:cNvPr id="3" name="Picture 2" descr="http://www.ltcvs.ilc.edu.tw/upload/link/11/33_2013022022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893"/>
            <a:ext cx="9147314" cy="69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72575" y="59430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主辦單位</a:t>
            </a:r>
            <a:r>
              <a:rPr lang="zh-TW" altLang="en-US" b="1" dirty="0">
                <a:solidFill>
                  <a:srgbClr val="002060"/>
                </a:solidFill>
                <a:latin typeface="+mj-ea"/>
                <a:ea typeface="+mj-ea"/>
              </a:rPr>
              <a:t>：教育部國民及學前教育署</a:t>
            </a:r>
          </a:p>
          <a:p>
            <a:r>
              <a:rPr lang="zh-TW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承辦</a:t>
            </a:r>
            <a:r>
              <a:rPr lang="zh-TW" altLang="en-US" b="1" dirty="0">
                <a:solidFill>
                  <a:srgbClr val="002060"/>
                </a:solidFill>
                <a:latin typeface="+mj-ea"/>
                <a:ea typeface="+mj-ea"/>
              </a:rPr>
              <a:t>單位：國立羅東高級商業職業學校</a:t>
            </a:r>
          </a:p>
        </p:txBody>
      </p:sp>
      <p:sp>
        <p:nvSpPr>
          <p:cNvPr id="5" name="矩形 4"/>
          <p:cNvSpPr/>
          <p:nvPr/>
        </p:nvSpPr>
        <p:spPr>
          <a:xfrm>
            <a:off x="-71373" y="5082196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sz="3600" dirty="0">
              <a:solidFill>
                <a:schemeClr val="bg1">
                  <a:lumMod val="65000"/>
                </a:schemeClr>
              </a:solidFill>
              <a:latin typeface="王漢宗粗鋼體一標準" panose="02010609010101010101" pitchFamily="1" charset="-128"/>
              <a:ea typeface="王漢宗粗鋼體一標準" panose="02010609010101010101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59699" y="3942631"/>
            <a:ext cx="8432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蛋       雞      恐龍    天使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AutoShape 2" descr="data:image/jpeg;base64,/9j/4AAQSkZJRgABAQAAAQABAAD/2wCEAAkGBhISDxUUEhQUFRMUFxgXGRYXFRUXGBcZGBYWFRYdFRYXHiYeGBkkGRUYHzAlIycpLC0sGh4yNTAqNSYrLioBCQoKDgwOGg8PGjAkHyQwLC8uLC00LC8qLCwpNTQsLCwsLyo0LCkvLCw0LS0sNSwsLCwpKSksLCwpLCwsLC8sLP/AABEIAP0AxwMBIgACEQEDEQH/xAAcAAEAAgMBAQEAAAAAAAAAAAAABgcDBAUIAQL/xABIEAACAQMBBQUECAIIBAUFAAABAgMABBEFBhIhMUEHE1FhcSIygZEIFCNCUnKhsWLRFSQzc5KiwfBDk8LhY4Kys7QmNDVTg//EABsBAQACAwEBAAAAAAAAAAAAAAAEBQIDBgEH/8QAOREAAgEDAgQDBwMDAQkAAAAAAAECAwQRBSESMUFRE2FxIoGRobHR8AYywRRS4SMzQmJykrLC0vH/2gAMAwEAAhEDEQA/ALxpSlAKUpQClKUApSlAKUrHc3CojOxwqKWJ8ABkn5CgK47Xu1M6cggtsG7kXOSARCh4BiDwLnjgHhwyegNRJoWp3oElzdSDe4gSySM2D/BnCjy4elaum3balrL3E3HeZpiDxwFwI19F9gegqyKpNS1CdCSp0+fNsvtL06FxF1KvLkkQdLfVdM+2trp2VeLKrMVwOe9E+VYfPHlU2H0jl+oqfq5N6cqVziEY5PnO8Qc+7z4HjyJ/VcjTtlLaGQyJH7ZOQSc7v5AeX7+dRqGstQfirL6Y/klXGiJzXgvC656ehoTbQbQXp32uWt1PEKp7kAeQQF/8RrLDt9rmlMjXDi6t2P3zvg+Xe4Do3hnh5HFSGsihHVo5VDRuMEHlxrQtarKfE0sdvzqbKuiUlT9hviLG2M21t9Ttu+gPEYEkbY3428GHUHoRwPwIEgry5pGrHQtbyrE25KiReZML4JBHV15jx3R4mvSmia9b3kIltpVljPVTyPgwPFW8iAa6inUjUgpx5Pc5WcXCTi+aN+lKVmYilKUApSlAKUpQClKUApSlAKUpQClcbabbC00+LvLqVUB91ebufBEHE+vIdSKp7WO3DUL2QxaXbmMfjKiSXHiR/Zxj13vWsZSUVmTwgXvNOqKWdgqjmSQAPUnhUQ202ysDp91GLy17x7eZVUTxlizRsFAAOc5Iqm37O9TvW37664+Du0zD0UHcHwNb8HYtAB7dxKT/AAoi/uWqrqaxZ03jjz6Zf+DYqcn0It2Yp/WJT4R4+bj+VWNXLh7IoUOYrm5RvFSo/YCs67AaovG2vElUdLhSCT4BgGz8xVBeXNtc1XUjUS9U188HQWGoRt6Spzi/VYN2lcm5m1G1GbyxcoOctuRIoHiVBJUepFbGma5BcDMUiseq8mHqp41FdGSjxLdd0018UXtG9o1toS37PZ/M3qUpWolmG82btbwfbxguBgOCVbHTiOePPNQuyvLjZ/VFdGZrdyMjpLFn2lYcu8XPA9Dg8jirBsj7Y+P7VH+1e0DWKv8AejkXB8mBUj9j8KsdNvKlK4jSbzF7Y7ehz2q2kHFzSw+Zf1rcrJGroQyOoZWHIqwyCPIg1lqIdkcrNodmWJJ7sjj4LI6r/lAqX12ZygpSlAKUpQClKUApSlAKUpQCq17Te2COwzb2oEt4eB6pDnlv495/Bfn0Bw9r/akbJfqloc3kgGWHHuVblw//AGN0HQceozGtiNgVtgJ7j7S6b2iW492TxOM8348W+XiYF9f07OHFPdvku5nGLkzi6P2f3F7L9a1WSQs/HuyftGHQOf8Ahr4KOI/hqxbHT4oYwkSLGg+6owPU+J8zxrYrPa2bOeHLqegrgL3UKt0+Kq9u3RfnxJUYKPIwVu2+lO3E+yPPn8q6drYqnLifE8/+1bFU87jpE2YNWHTUXpk+J4/pyraApSozk3zPRUX2l7ObK8Jcp3U/MTxew4Pi2ODfHj5ipRStlGvUoS46cmn5BrJTGqQ3umNi8Hf2pOFukXivQCZOh/2C1dO3nV1DIQysMgg5Bq0Z4FdSrqGVgQVYAgg8CCDwIqs9R2Dm06V7ixHe2nvSWvEyJ+JoM+9gccc+nHgR0VreQu/YklGp8Iy+z+T8iztdSnR9mrvHv1X3XzN+ytscTzNQ3tYv/sobdOLyuG3RxOFyqjHmzcPy1IbjbWxSMObiMgjICnec5GQNwcQfXFa/ZhslNqOof0pdIVgjbMCN94r7hHiic89X9DVvpNnUnceLUTSj37jUruLpuKeW/oW/stpH1Wxt7fhmKJEOOrBRvH4tk11KUrsjmhSlKAUpSgFKUoBSqz2l7fNPtmKQB7px1jwsef7xufqqkedRCf6SsxPsWUYH8UzMf0UUBfdcPbTadNPsZbl8EouEX8cjcEX4nn4AE9KqKH6S0v3rKM+kzL+6Govt52kTa49vbxw9yofgneb+/I5CqSd0YABI5feavG0llg2+zTRHu7qTULnLkOSpb78p9pm9Fzw8yPw1alaej6Wltbxwp7sahc+J5sT5kkn41vwxFmCjma+aaheO6rOo+XT0/NybCPCsGexsjIfBRzP+gruRxhRgDAFfIYgqgDkKrbb3tAuTO1jpUby3Cg97JGhkMfiqAAjeHVjyPDnyq7a2rX9bwqS+yXdmbagsssK91SGH+1ljjzy33VM+m8RX7tL+OVd6KRJF8UZWHzU1RmwkmlXExg1KGT66zFTLPNIQ75wVPFe7bPDDZ48M5wKtXSOzqwtZ1nt4jHIueKyy4IIIIKsxBHGpF7YUbNunUcuLp7K4X6Pizjz+RjGTluiS0pSqY2ilKUArJCeNY6/UZ41vtpcNWL8zF8ig+13ZcafqUd3FGjQzP3ndsoaPvEYM6Mp4bjcDjzYchXobQ9SjuLWKaL+zljV1HDgCAQMDkRyx5VDu1fQBd6TOoGXiHfJ6xglseZTfHxrk/R517vdNkt2OWtpOHlHLl1/ziT9K+r6ZcOtQw+a2+xBmsMtWlKVZmApSlAKUpQClKUB5e2/2M/onU94xh7OZmaMlQQAeJTj99M8PEY8Tjp2awsgaMIVPIqo/lVjdq222kpE9leiSZ2UEpEoLxkjKNvsQqNxyOJODxGDx8/bPau0M4Vd4xu2CpHEgnAOBnDenpVde2rqx4ovdfMvtH1FW0/DqLMW+fVP7Fh92PAfKseyelrJq7yboC20Q5AD7STOM467pb5Cstdbs7g+yuJTzkuHGf4YwEX9d6uZq1HToTa6rHx/xkv8AXpJUYx7v6fiJbXU0aHm3wH7n/SuXXd0tcRDzyf1rla7xA5JHN24142WnTzj31XCfnchE4dcMwPwqN9j+r2FnopuZp4llleRp2ZwZCyswRce8x3cMAM5Lk9aydtkDNo7leSyRM3pvbv7stec67X9K0oq1lUXNyw/clj6kau/awdfa3XPrl/cXIG6JZGZR1C8lzjrugZ881enY9ti17ZGOVt6e3wpY83Qg92xPU8Cp/KD1rzpVn9gDN/SEwHu/VznwyJI939z+tTf1BbQrWUpPnHdP6/ExpPEi+qUpXy0nClKUAr6DXylep43BsuoIIPEEYI8R1qk+xUG0168syTu7sqDzMMo3D/gLH41di8qpXTvstuSBwDs+f/PaF/3r6RodTM5Lus/nxIVRF90pSuoNIpSlAKUpQClKUBTvbf2YvcH69aKWlVQJowMl1UYV1HVgBgjqAMcuNXaDtNbrhXjSJuW+qjB9eo/UV6zqvtuexmz1AtKn9XuTxMiAFXP/AIkfAE+YIPjmtFahGtHhkTLS8qWk+Onj3/n0K5ilDAFSCDyIOQfQipB2c8dNiP4mmJ+M0n8qrTXNFu9EuxFK0bhhv4R95XXOM7p9pDwPEjoedWF2WXQfTEA+5JIvzbf/AOuuV1a0lQt31XEvoy2vtSjexp4WGs5XwJdXf00/ZL8f3NcCuzo8mUI8D+/+zXHXC9krUZdU02O4gkhlGY5FKsPIjHA9D1B8a80ba7AXOnSnfUvAT7EwHskdA34H8j8MivUNfmSMMCGAIPAgjII8x1qTperVdPk8LMXzX8rszydNTPIOn6bLPII4Y3kduSopY/pyHnXonst2COnW7GXBuJsF8HIRRndQHqeJJI4ZPXAJl9lp0UK7sUaRr4IioPkoFbFTNV1+pew8KEeGPXq2YwpKO4pSlc2bhSlKAUpSgNiPlVNTL/8AXMfqv/w6uWLlVOaee825JHEJvf5bPc/9Rr6F+n/3p/8AD9iJVL1pSuNtHtfZ2Cb91MkeeS83b8iD2m9cY8a68jnZpVF679IKeZ+60y2OTwDyKZJD+WFOAPqW9K47bKbSalxuJJI0bpLL3Sf8iPl/grVUrU6f75JHqTZ6Bn1aBDh5YlPgzqp+RNZoLpHGUZWHipDD5iqCtfo6TEfaXkanwWJnHzLL+1J+wq/tvtbK8UyrxGN+B/RWDEZ9SBUVajbN44/qe8DPQVKpzs07Wbg3RsNUG7Mu8FlYBCCgLFZhy90HDDnw55zSpyed0Ylx1wNutq106wluSAzLhUQnG87HCj06nyBrtXN0kaF5GVEXmzMFUepPAVRXb1tnb3SW1tazRzYkZ37tt5QwASMbw4H335V6CLaHpD6jM97fEyGRjgHI3scM8OSLjdAHh4DjLNinEN7d22Aqvu3EYHAYI3JMDybd+VZ7K1EUaRryRQo+AxXL15mgkhvEBJt2xIBzaF+Dj4ZyPUnpXF17iV5OcG9pbRXZrdfHGPedZX0+NK0XCvaW7ffuWFW5pU+7Jjo3D49P9+daEE6uiuhDKwDKRyIIyCPga/YNcvOOU4soiUUrBZ3O+gPXkfWs9VbWHhmwUpSvAKUpQClKUApSvqLk1lGLk0keGbeCrknAAySeg5mqH7K9bifXry+ndY4hHPMXcgBQ8qKoyeuGwBzqf9sm1QtNNeNT9tc5iUdQpH2rfBTu+riqK2N2HudSm3IVxGCO8lYHcQefi3go4nyGSPpuj040aUqs9ly9yIVR5eC0Nre3Wa4k+raRE5ZjgTFC0jf3UWDj1YE+QrHs12JSzv8AWNWmdpH9oxByzn+9lOfkv+KrF2P2HtdOi3IEy5Htytgu58z0XwUcB68akNabvVpz9mjsu/X/AAexh3Odo2z1taJuW0McS9d1cE/mb3mPqTXRpSqWUnJ5bNgrS1jWIbWB5p3CRoMkn9ABzLE8ABxNcrbLbm202HfnbLtnciXG+58h0XxY8B5nANLWzahtNf7hbu4I/aIGTHAhOM4+/IeQzxPHkoOLCysJ3L4ntHv9jGUsGlHaXG0GtSvApjD5be6RRom4m+R1O6o9WPSlejdlNkbbTrcQ2yYHNmPF5G/E7dT+g6AUrsIRUIqK5IjlYfSVlPc2ah+G/KSmeZ3UCtu9ce0M/wAXnUR1DYG1hsYrqGR5N14ZGckbpjZgGwoHDBIPM4wazLbLqe0V59dJbumlVIySBuxS92q8OOAvHAxk5Pjma6dslBDbS2675hlLZRm3t0OACEPMDr1Oa53VtRVGpGnGTTWG10afTP4jfSj1NHNfHQEEEZBGCDyIPPNcd9mdRtI2EMsE0KKSvehxIqqCcezwPAePyrPs5evNaRySY33BJwMD3iBw9MVSyppR44STWcbc/h05Ha2t9TuXwpNPGWZtk782s31KUnunJa2c+HNoifxAnI8c+gqaVDdS05J4yj58QRwZWHusp6MK29nNpG3xa3ZAnA9iTktwo6r4SDqvxFRrml4ydWPP/eX/AJL+fjy5Ud9ZO3lxR/a/l5fYmFhd7jfwnn/Ou+DUXrpaZf49huXQ+Hl6VRV6efaRATOtSlKhGQpSlAKUpQCsWoanFawPPOwSNBksfDpgdSTwAHM4rm7SbV21hF3lw3E8EjXjJI3gi9fXkM86j+mbM3OpzLdaovdwId6Cwz7K+D3H4nx90/EAZU3+mWOV/UVdo9O79PzCNU5dEcfRdkH1u5bUNRRltiN22t8lSYwchnI4hTxPA5YkngoGbR0/TYoI1jhRY415KoAA+A6+dbAFfat61xKrtyiuS6L87mpLApSsby+FQqlWNNcUmZJZP0zgVhaUmvyTXO1/XYrO3eeYsI057qliSeAAA8Tw44HiRVNUuqteXBT67JLmzaopbsju3OwWn3W9c3ZeMxp7UqybuEXJ4ggr1PIZOagn0eZ2Gq3Cx73cNAxIP8Mqd2Wxw3sMw+JrhbSba3et3UdrCBFE7hY4i4AZujSueBPkOA6Anib27OOz2LSrYoDvzyYMsmMZI5Ko6IuTjqck9cD6JollcWtDFxJtvlHmort+bESpJSexLqUpV6aihO2XZWaxv11W1HsOwMmBkJLjdO8B9yQcD5734hUg2W2pivoN+Pg4wHjJ4of9VPQ9fXIq1L2yjmjaOVQ8bgqysMhgeBBFec+0HYSbQrlbuzl/q7vurkjfQkFjG6n+0QhTx8uODgmp1PTY3kMraS5P+H5fQ2QnwlokeNVpHd/0dK1rcZWHeJgmIJVkJJCsRyZc4/7Yz2tk+0q3u92OT7Gc8N0+45/gbxPgePQZqXTQK67rqrKejAMPkeFcZHjspypV4bPpy5cmnuu5YW9xKlLxKbK8utuLNGA7zfJP3ASB5k8vlmutfWEcybsihl5jxB6FSOIPmKkTaHblGTuYgrgqwWNFyCMHioFQ+50TUrX2LdY7qEcELsElUdA+SA2OWR+lSqdWjUa8N8Ml/c+fo9ksFtR1TibVwtn2X1PjbSXOnjM2bm1BA3yQJ488AGJ4SDzPHzFSvRNp7a7GYJVY9UPsuPVDx+IyPOolDs7cP/WdTMawW4Mv1dOIYqCcyHJB9MnPLhk5/eyex8N1bm6u0JmuZGmDBnVkUk7u6VIx1PoRWVxStZU3OT9pYTceTb6Y2TwlltNLlzZT15QdR+CvZ8y0tP1L7rn0P+hrqVW39B3kI/q92XUf8O6XvR/zU3XH61vWu1OpQjdlsUmH4oblR8llAOPjVDVseLelJP34/wC7HyyYKXcndKhM+2Gqco9IkJ8XuYgP0H+tYQu0FwDk2lkvkDNJ+7JWlWE1vOcIr/mT+Ucv5HvH2JreX0cKF5XWNBzZ2CqPUnhUGu+0eW7kNvo8Jnfk1w4KwR+eTgsfXGegavlt2RJJIJNRup71xyVmKRj0UEnHoQPKp1Y2EcMYjiRY0XkqKFA+AranZ226/wBWX/TD/wBn8l6nntPyOBst2eLBL9avJDd3x5zP7sflCnJQOWflu5xUxrVDGvveHxqTLVlUeZp/LHu5GPh4Nmvy0gFa5Y18qPPUv7I/EyUD9vLmvxSlVtSpKo8yeTNLAr4ygjBGQeBHjWK8vY4o2kldURRlmYgADzJqoNsu3T3o9PXy79x+scZ/dv8ADUuy0+4vZcNGPq+i9/4zGU1HmaHbXpVnazQNaqIbliXYReyAoxuNujgrbwOCMZwfCrz2J1SS5021mlH2kkKM3TJI4tjpn3vjVO7C9jVxfSfXNWaQI5Dd2zHvZfDvCeMaY6e9j8PCr5ggVEVEAVVAVVAwAAMAAdAAK+q2NvK2oRpTlxNdX+clyIMnl5MlKUqaYiqm+kNs7NPZwzxAstszmRRxIVwvt48FKcfANnkDVs18IoDzVspqmiyJGJoY4J03Tly+4WXB3g+9gZIzhsfGrRimV1DKwZTxDKQQfQjgahH0gNlbO2S3lt7dIpJXcOYxuqQqqRlB7IOTnIA610+znRPq2nx5beM2Jjxyo31XAX0AGfPNcbrllClFVeNtt7J7+uOxIpSzsSelKVyxvIn2k3pFosCe/dyJCPIEgsfnuj/zVKLe3WNFReCooUeigKP0FRDaxd/V9MQ8g0kmPyhWH/t1M6nV/Zt6UV1zJ+94+kTFc2K39KtN5t48hy8z/wBq0o4yxAHM8KkcMQVQo5CqqvPhWF1M0j90pSoBmKUpQClKUApSlAKUpQHL2i2at76HubhCyZ3hhipVgCAQR14nyqlO0LszGlql1bTsVEqgB8d4jcWQqwwG4r4DHDn0vbUtSit4mlmdY40GWZjgD+Z6ADiaoPbLayfXLyK1tI27sMRGnV2PAvJ0UBc/lG8SeNdX+m3eSrJU2/DX7u3u8/T3ketw435noDYTaE32m29yww0ie1jlvozRvgdAWQmu/XI2S2fWxsYLZTnukALfiYks5A6AuzH4116+jEQUpSgFKUoDgba7GQanamCbK4O8jr7yOAQCM8CMEgjqD0OCKYu+zLXtNz9Tl7+EZOI2B4ecEvDP5d6vQ1KwnTjUXDNJrzGcHnnQe1IrJ3GoxmGRTul91lwf/FjPFD5j5CrBhmV1DKQysMhgQQR4gjgRXX277M7TVEzIO7nUYWdAN4eAccnXyPLoRk1T8/Z7r2lOfqu9PFnP2WHU/mgb2g3oD61zl7oEKntW74X26f4N0arXM7Wuf/nrD+6m/wDTJUyqn9B2rmvNZtGnVEePfj9kMucrJ7wYnByauCuf1KhOg6dOfNR/mRug85Z0tGgyS3hwHqef6fvXWrU0pcRDzJP64/0rbrmasszZuQpSlaj0UpSgFKUoBSlKAh0va1piTSRSzNG8Tsjb0UhGUJU4Kg8MiuXrXblYRKe47y4foApjXP8AEzgED0U13de7NNPu5DLLD9oebIzIW82CnBPmRmuLJ2G6YeQnHpL/ADU10FB6RtKoqmeq2x8sM0vxOmCqdQ2gu9bvEjlmhhTPsiSRYoIh1JLH2m4+bHpwr0D2cbB2enwZt2WaVxh7j2SW64XBIVM9AfDJNQm67CNNVSxmuUVQSSZIt0AcSSTHwGPOoHsHvx7QRR6ZLK0PfKGY8BJCuDKZFGAV3QxGR+Hka7nTL+1uI+HappR8sL/6Rpxkt5HqOlKVcGsUpSgFKUoBSlKAUpSgPM20+mfUdqcyezHJcLOrchuzMSfgHLKfymrXrB227Bm+shPCubi2BYADjJHzdfMjG8PQge9UN7N9uBcxi3mb+sRjCkn+1UDn5uBz8Rx8cct+oLOc0q8d8bP07m+lLGxaWkT5Td6r+xrfqMxyFTkHBFdW31gH3xg+I4j+YrgatF5yiUmdGlfiOdW90g+hr91GxgyFKUrwClKUApSlAKUrW1LUEghkmkyEjVnbAycKMnA6mvYpyeFzPDFrejRXdu8EwJjkABAYqeBDDiPMCqs0iBdB2hghgbvYb0JGyuFMid5JuL7QA4BwD0yMgjIBrQ1zt+mbK2sCRjiA8h328jujCg+u8KkfZV2bzzXCarqL78j4liXeDEkj2JHI4AAY3VHLhyxivoWgabe2snKq+GH9vPL79l9SLVnGXIuelKV1xHFKUoBSlKAUpSgFKUoDh7Z7VxadZSXEvHdGETODJIc7ij1xk+ABPSvMOyuzlzqF00qN3W65kaYDAVySwCBce1noOQ+GZR2z65Jf6ytnGcpAywoAeBlfd7xj5gkL5bnrVhaJo8drbpDEPZQc+rH7zHzJ4/p0qk1fUf6Smow/dL5LubKcOJnG2f2ofvfql6BHdr7rcknXo0Z5ZOOXrjqBJ65G0uzMN7FuSZVl4pIvvRt4g+HAZHXyOCIRovaf9Xka3u279Y2Krcxe1vAcMsDje/MOP5udcmrX+ri6luvaX7o/zHy8ua6ZRI4uHZlnVlS6ccmb51x9M2ltbgDuZ43J+7vAN/gbDfpXU3TVbOnKD4ZrD8zNM2l1SQdQfUD/AErMmtN1UH0yP51z901o3uuW8P8AazxJ5NIoPyzmtaoKbwo59BkkqayvUEfI1sxXqNyYZ8DwP61UVptEb3W0W3lY2sETM26WVXYggkjhve06Dj+E1PKzudP8BxUtm1nHbPR+YjPJKK5tptHbyXUtskgM8IVnTB4BscjyOMjOOWRWlBqbRjicqOeeg64NULs5Y6lqOoTvYmRZJSzSOshjCpI+9h3BB3cgcBk+zy4VJ0zRne+InLGEsPzff3JmM6nDg9I3moRQrvSyJGvi7Kg+bEVGNR7WdLhyDchyOkSs+fRgN39ai1l9HKWQ793fZc8wiM5/5kjA/wCWpHYfR60xDmRribyaRVHyjUH9a6Cj+k6K/wBrUb9ML7mp130RWfaJttp2oRBLa1cXG+MSlI0JHIr7BLPnIwD1q6eyPRri10eCO5DLJ7bBG5orMWVSOhwc46ZxXV0LYawszm2too2H38bz/wDMfLfrXdrp7S1ha0/Cp5x5vJplLieWKUpUoxFKUoBSlKAVqapq0NtEZZ5EijXmzsFHkOPMnwHGtuvPP0h9cWS+hgWQsIEzJGMgK7nPE8t4pu+g9aAunQ9urC8bdtrmKR/wb2659EbDEegrB2gbYppthJOcGQ+xEh+/IR7PDwHvHyB8q89Wey1tJEskfeoWAZTvcVPy5g1nvdIu7qSP67dPPHCN1AxYtjOSDnkTwycknA48BiCr+jvl4wSP6ae2Dk6VYzoU1AkvIsvfFW5uobeY5/EeJ9ONW1pu2tlNHvrPGoxkrIyoy/mDH9RkVXW1up9zAETg0mVGPuqB7WPmB8aneyn0fraSyie8edbiQB2EbKoQMMhMMh4gEZ8/TjWVLFalHxKjxvtjt2M6mKT4Y+8jW2m3RucWWn70ryncZ0B9rPDcj6nPU8sepNSLRvo4xNaqbqeVbkjLCPuzGmeS8VyxHUggeHjVj7KdntjpwJtogHIwZXO/IR4bx90eS4FSSra0s6dpT8On8erI0pOTyzz9qn0brpf/ALe6hkHhIrxH/Lvj9q17XsI1kDhcQRjw7+b/AKYzXomlSmk+Ziefn+j/AKo/v3kB9ZJ2/dKwv9G++xwubbP/APUfruV6HoaJJcgea+x2wKXF3ve9GFjPqXbP6x1aVVj2a33c6heW8/sTSOeB4ZeN5Ayjz9onHkas7FfPtcUleSz5Y+BLpftORtdfdzp9w+cERMB+ZxuL+rCtP6Nlhi1u5vxypHn+7Qsf/dFR/bu/e/nj02y+1kZ8yFT7K7vIMw4ALxZj0wOvCrn2J2UTTrGO2Q7xXJd8Y33Y5Y46DoPICuk0G2lRt3KSw5PPu6Gmq8s71KUq+NQpSlAKUpQClKUApSlAK8y9pEItNo5mlX7KUrICy5yrouWX0kDD4GvTVcPanYu01GMJdRB93O6wJV0zz3WHEA8OHI4HCsZxU4uL6nsXwvKKEbaS1Az3y/DJPyAzWTTtbhnJEbZI6EYOPEA8xVhR/R20wNkyXZH4TJHj5iMH9a5G2/YEu6JdKJjkQcYWdsPjqkjHKv5E4P8AD1q3pdPG0nkmK8lndFdbcWZ3Y5l+4d0+WeIPzH6ivSux+vC9sLe5H/FjBbHRx7Mg+Dhh8K8z3umatKRZvaTd4zAcYWBbB4ZY+xu9d7lwzmvSGwWzRsNNgtmYM0aksRy33Znfd8gWIHkKmWlOdKnwT6fQ0VpRnLiiSClKVKNIpSlAKUri7VbX2unQd7cvug8FUDLufBF6n9B1IoCovpDaPbJcWkqqFnnZhIynBZU7sKWHLeG9gHnw64GIXtHZSxWxK3VyyghdxpWKkE45cK3totek1rUxc7jR20IVUDc8KS3HHAszEk45DAycDOHbUn6pw/Guf83+uKqrmqncQgn6kunT/wBOUmvQtvsO2PjtdNS4Kgz3Q32bqI8/Zqp6DGGPiT5CrIqO9nUwbR7IqQR9WiHDxVAp+OQRUiq1IgpSlAKUpQClKUApSlAa9zfLH72ePlX4i1ONjwJ5E8ug862HiU8wD6gGiwKOSgegFAYF1JM4yevTwOK+/wBIR/i/Q1n7seA+VDGPAfKgNZ9SUcw3jy/718/pVP4vl8K2yo8Kbg8BQGqmpITjj8v9+NbdfNweAr7QClKUApSlAK8+9uljMmrRXFwrPZFUVCBlQQCXQ9N4tluPMeODj0FUS7UNlEv9NkjZyhi+2RgM4aNW4EZGQVLDn1B6V5JZWD1PDyU0+rwpEsjMFRhlc8CR5KOPyrUj1a2u1aLePtDGGG6T5r4kHjUl7MOxy2uoI7u7keVWAxCBuKMdHcEsy+Q3a7O3HYRZsrz2rtbFQWMYXvIzj8IJBT5keAFVa0yCWeJ56PsS3dt9NiH9me18+lagtnMS1rcOo/IzndWRB044DD+Qz6PqnuyrsgtlWG+ndppDh40K7qIwPAkZJdgRkcQPKrhqzimklJ5ZEeM7ClKVkeClKUApSlAKUp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152" name="Picture 8" descr="https://encrypted-tbn3.gstatic.com/images?q=tbn:ANd9GcRxhhIuuCv4GgVI8EvqhegjIjf2LszwhIFQtlsp3zVHx243YDtK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99456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ic2.nipic.com/20090415/2424270_103757045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093" y="1676369"/>
            <a:ext cx="1800225" cy="228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encrypted-tbn1.gstatic.com/images?q=tbn:ANd9GcQ542Mt7XxxcrUhMq7PHNB5OkzWLyeu_jTMOoN2Q_tGLF5GpD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25" y="2070423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img.tuluo.com/d/2008-12-18/%E5%90%B9%E5%96%87%E5%8F%AD%E7%9A%84%E5%B0%8F%E5%A4%A9%E4%BD%BF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45" y="2259132"/>
            <a:ext cx="1871704" cy="166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467544" y="332656"/>
            <a:ext cx="82809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zh-TW" sz="4000" kern="12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 smtClean="0"/>
              <a:t>活動</a:t>
            </a:r>
            <a:r>
              <a:rPr lang="en-US" altLang="zh-TW" sz="4800" dirty="0" smtClean="0"/>
              <a:t>PART1</a:t>
            </a:r>
            <a:endParaRPr lang="zh-TW" altLang="en-US" sz="4800" dirty="0"/>
          </a:p>
        </p:txBody>
      </p:sp>
      <p:sp>
        <p:nvSpPr>
          <p:cNvPr id="4" name="矩形 3"/>
          <p:cNvSpPr/>
          <p:nvPr/>
        </p:nvSpPr>
        <p:spPr>
          <a:xfrm>
            <a:off x="4398266" y="1225087"/>
            <a:ext cx="44935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剪刀、石頭、</a:t>
            </a:r>
            <a:r>
              <a:rPr lang="zh-TW" altLang="en-US" sz="4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布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179537" y="1273275"/>
            <a:ext cx="87122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爆炸 2 12"/>
          <p:cNvSpPr/>
          <p:nvPr/>
        </p:nvSpPr>
        <p:spPr>
          <a:xfrm>
            <a:off x="2674560" y="4437112"/>
            <a:ext cx="6336704" cy="2276872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同學分享感言</a:t>
            </a:r>
            <a:endParaRPr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020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zh-TW" altLang="en-US" sz="4800" dirty="0"/>
              <a:t>失敗者的藉口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4213" y="2203450"/>
            <a:ext cx="1584325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5400" b="1" dirty="0">
                <a:solidFill>
                  <a:srgbClr val="FF0000"/>
                </a:solidFill>
                <a:ea typeface="微軟正黑體" pitchFamily="34" charset="-120"/>
              </a:rPr>
              <a:t>學歷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16238" y="2203450"/>
            <a:ext cx="316865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5400" b="1" dirty="0">
                <a:solidFill>
                  <a:srgbClr val="FF0000"/>
                </a:solidFill>
                <a:ea typeface="微軟正黑體" pitchFamily="34" charset="-120"/>
              </a:rPr>
              <a:t>家庭背景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59563" y="2203450"/>
            <a:ext cx="1584325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5400" b="1" dirty="0">
                <a:solidFill>
                  <a:srgbClr val="FF0000"/>
                </a:solidFill>
                <a:ea typeface="微軟正黑體" pitchFamily="34" charset="-120"/>
              </a:rPr>
              <a:t>智商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03575" y="3860800"/>
            <a:ext cx="2592388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5400" b="1" dirty="0">
                <a:solidFill>
                  <a:srgbClr val="FF0000"/>
                </a:solidFill>
                <a:ea typeface="微軟正黑體" pitchFamily="34" charset="-120"/>
              </a:rPr>
              <a:t>不景氣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27088" y="5445125"/>
            <a:ext cx="7489825" cy="10080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TW" altLang="en-US" sz="4400">
                <a:ea typeface="標楷體" pitchFamily="65" charset="-120"/>
              </a:rPr>
              <a:t>不會駛船，嫌溪彎</a:t>
            </a:r>
            <a:r>
              <a:rPr lang="en-US" altLang="zh-TW" sz="4400">
                <a:latin typeface="標楷體"/>
                <a:ea typeface="標楷體" pitchFamily="65" charset="-120"/>
              </a:rPr>
              <a:t>…</a:t>
            </a:r>
            <a:endParaRPr lang="en-US" altLang="zh-TW" sz="440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003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TQC</a:t>
            </a:r>
            <a:r>
              <a:rPr lang="zh-TW" altLang="en-US" dirty="0" smtClean="0"/>
              <a:t>考試失敗經驗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142844" y="2357430"/>
            <a:ext cx="8715436" cy="2729020"/>
            <a:chOff x="142844" y="2357430"/>
            <a:chExt cx="8715436" cy="2729020"/>
          </a:xfrm>
        </p:grpSpPr>
        <p:graphicFrame>
          <p:nvGraphicFramePr>
            <p:cNvPr id="4" name="內容版面配置區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34731156"/>
                </p:ext>
              </p:extLst>
            </p:nvPr>
          </p:nvGraphicFramePr>
          <p:xfrm>
            <a:off x="214282" y="2357430"/>
            <a:ext cx="8643967" cy="2729020"/>
          </p:xfrm>
          <a:graphic>
            <a:graphicData uri="http://schemas.openxmlformats.org/drawingml/2006/table">
              <a:tbl>
                <a:tblPr/>
                <a:tblGrid>
                  <a:gridCol w="3000396"/>
                  <a:gridCol w="785818"/>
                  <a:gridCol w="1500198"/>
                  <a:gridCol w="714380"/>
                  <a:gridCol w="891677"/>
                  <a:gridCol w="875749"/>
                  <a:gridCol w="875749"/>
                </a:tblGrid>
                <a:tr h="494680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TW" altLang="en-US" sz="1600" b="0" i="0" u="none" strike="noStrike" dirty="0">
                            <a:solidFill>
                              <a:srgbClr val="FFFFFF"/>
                            </a:solidFill>
                            <a:latin typeface="細明體"/>
                          </a:rPr>
                          <a:t>考試名稱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463CC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TW" altLang="en-US" sz="1600" b="0" i="0" u="none" strike="noStrike" dirty="0" smtClean="0">
                            <a:solidFill>
                              <a:srgbClr val="FFFFFF"/>
                            </a:solidFill>
                            <a:latin typeface="細明體"/>
                          </a:rPr>
                          <a:t>考生</a:t>
                        </a:r>
                        <a:endParaRPr lang="zh-TW" altLang="en-US" sz="1600" b="0" i="0" u="none" strike="noStrike" dirty="0">
                          <a:solidFill>
                            <a:srgbClr val="FFFFFF"/>
                          </a:solidFill>
                          <a:latin typeface="細明體"/>
                        </a:endParaRP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463CC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TW" altLang="en-US" sz="1600" b="0" i="0" u="none" strike="noStrike">
                            <a:solidFill>
                              <a:srgbClr val="FFFFFF"/>
                            </a:solidFill>
                            <a:latin typeface="細明體"/>
                          </a:rPr>
                          <a:t>考場名稱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463CC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TW" altLang="en-US" sz="1600" b="0" i="0" u="none" strike="noStrike" dirty="0" smtClean="0">
                            <a:solidFill>
                              <a:srgbClr val="FFFFFF"/>
                            </a:solidFill>
                            <a:latin typeface="細明體"/>
                          </a:rPr>
                          <a:t>學科</a:t>
                        </a:r>
                        <a:endParaRPr lang="zh-TW" altLang="en-US" sz="1600" b="0" i="0" u="none" strike="noStrike" dirty="0">
                          <a:solidFill>
                            <a:srgbClr val="FFFFFF"/>
                          </a:solidFill>
                          <a:latin typeface="細明體"/>
                        </a:endParaRP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463CC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TW" altLang="en-US" sz="1600" b="0" i="0" u="none" strike="noStrike">
                            <a:solidFill>
                              <a:srgbClr val="FFFFFF"/>
                            </a:solidFill>
                            <a:latin typeface="細明體"/>
                          </a:rPr>
                          <a:t>術科成績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463CC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TW" altLang="en-US" sz="1600" b="0" i="0" u="none" strike="noStrike">
                            <a:solidFill>
                              <a:srgbClr val="FFFFFF"/>
                            </a:solidFill>
                            <a:latin typeface="細明體"/>
                          </a:rPr>
                          <a:t>總分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463CC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TW" altLang="en-US" sz="1600" b="0" i="0" u="none" strike="noStrike">
                            <a:solidFill>
                              <a:srgbClr val="FFFFFF"/>
                            </a:solidFill>
                            <a:latin typeface="細明體"/>
                          </a:rPr>
                          <a:t>合格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463CC4"/>
                      </a:solidFill>
                    </a:tcPr>
                  </a:tc>
                </a:tr>
                <a:tr h="494680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zh-TW" altLang="en-US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電子資料庫</a:t>
                        </a:r>
                        <a:r>
                          <a:rPr lang="en-US" altLang="zh-TW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(Access 2003</a:t>
                        </a:r>
                        <a:r>
                          <a:rPr lang="zh-TW" altLang="en-US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專業級</a:t>
                        </a:r>
                        <a:r>
                          <a:rPr lang="en-US" altLang="zh-TW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)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EDF5F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zh-TW" altLang="en-US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趙峻逸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EDF5F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zh-TW" altLang="en-US" sz="1600" b="0" i="0" u="none" strike="noStrike">
                            <a:solidFill>
                              <a:srgbClr val="000000"/>
                            </a:solidFill>
                            <a:latin typeface="細明體"/>
                          </a:rPr>
                          <a:t>巨匠中壢分校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EDF5F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fontAlgn="ctr"/>
                        <a:r>
                          <a:rPr lang="en-US" altLang="zh-TW" sz="1600" b="0" i="0" u="none" strike="noStrike">
                            <a:solidFill>
                              <a:srgbClr val="000000"/>
                            </a:solidFill>
                            <a:latin typeface="細明體"/>
                          </a:rPr>
                          <a:t>7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EDF5F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fontAlgn="ctr"/>
                        <a:r>
                          <a:rPr lang="en-US" altLang="zh-TW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34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EDF5F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fontAlgn="ctr"/>
                        <a:r>
                          <a:rPr lang="en-US" altLang="zh-TW" sz="1600" b="0" i="0" u="none" strike="noStrike">
                            <a:solidFill>
                              <a:srgbClr val="000000"/>
                            </a:solidFill>
                            <a:latin typeface="細明體"/>
                          </a:rPr>
                          <a:t>41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EDF5F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zh-TW" altLang="en-US" sz="1600" b="0" i="0" u="none" strike="noStrike">
                            <a:solidFill>
                              <a:srgbClr val="000000"/>
                            </a:solidFill>
                            <a:latin typeface="細明體"/>
                          </a:rPr>
                          <a:t>不合格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EDF5FE"/>
                      </a:solidFill>
                    </a:tcPr>
                  </a:tc>
                </a:tr>
                <a:tr h="494680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zh-TW" altLang="en-US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電子資料庫</a:t>
                        </a:r>
                        <a:r>
                          <a:rPr lang="en-US" altLang="zh-TW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(Access 2003</a:t>
                        </a:r>
                        <a:r>
                          <a:rPr lang="zh-TW" altLang="en-US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專業級</a:t>
                        </a:r>
                        <a:r>
                          <a:rPr lang="en-US" altLang="zh-TW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)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C8E2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zh-TW" altLang="en-US" sz="1600" b="0" i="0" u="none" strike="noStrike">
                            <a:solidFill>
                              <a:srgbClr val="000000"/>
                            </a:solidFill>
                            <a:latin typeface="細明體"/>
                          </a:rPr>
                          <a:t>趙峻逸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C8E2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zh-TW" altLang="en-US" sz="1600" b="0" i="0" u="none" strike="noStrike">
                            <a:solidFill>
                              <a:srgbClr val="000000"/>
                            </a:solidFill>
                            <a:latin typeface="細明體"/>
                          </a:rPr>
                          <a:t>南亞技院校本部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C8E2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fontAlgn="ctr"/>
                        <a:r>
                          <a:rPr lang="en-US" altLang="zh-TW" sz="1600" b="0" i="0" u="none" strike="noStrike">
                            <a:solidFill>
                              <a:srgbClr val="000000"/>
                            </a:solidFill>
                            <a:latin typeface="細明體"/>
                          </a:rPr>
                          <a:t>18.5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C8E2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fontAlgn="ctr"/>
                        <a:r>
                          <a:rPr lang="en-US" altLang="zh-TW" sz="1600" b="0" i="0" u="none" strike="noStrike">
                            <a:solidFill>
                              <a:srgbClr val="000000"/>
                            </a:solidFill>
                            <a:latin typeface="細明體"/>
                          </a:rPr>
                          <a:t>71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C8E2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fontAlgn="ctr"/>
                        <a:r>
                          <a:rPr lang="en-US" altLang="zh-TW" sz="1600" b="0" i="0" u="none" strike="noStrike">
                            <a:solidFill>
                              <a:srgbClr val="000000"/>
                            </a:solidFill>
                            <a:latin typeface="細明體"/>
                          </a:rPr>
                          <a:t>90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C8E2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zh-TW" altLang="en-US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專業級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C8E2FF"/>
                      </a:solidFill>
                    </a:tcPr>
                  </a:tc>
                </a:tr>
                <a:tr h="494680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altLang="zh-TW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Linux</a:t>
                        </a:r>
                        <a:r>
                          <a:rPr lang="zh-TW" altLang="en-US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系統管理</a:t>
                        </a:r>
                        <a:r>
                          <a:rPr lang="en-US" altLang="zh-TW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(Linux</a:t>
                        </a:r>
                        <a:r>
                          <a:rPr lang="zh-TW" altLang="en-US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專業級</a:t>
                        </a:r>
                        <a:r>
                          <a:rPr lang="en-US" altLang="zh-TW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)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EDF5F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zh-TW" altLang="en-US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趙峻逸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EDF5F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zh-TW" altLang="en-US" sz="1600" b="0" i="0" u="none" strike="noStrike">
                            <a:solidFill>
                              <a:srgbClr val="000000"/>
                            </a:solidFill>
                            <a:latin typeface="細明體"/>
                          </a:rPr>
                          <a:t>南亞技院資管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EDF5F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fontAlgn="ctr"/>
                        <a:r>
                          <a:rPr lang="en-US" altLang="zh-TW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94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EDF5F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fontAlgn="ctr"/>
                        <a:r>
                          <a:rPr lang="en-US" altLang="zh-TW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0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EDF5F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fontAlgn="ctr"/>
                        <a:r>
                          <a:rPr lang="en-US" altLang="zh-TW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94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EDF5F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zh-TW" altLang="en-US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專業級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EDF5FE"/>
                      </a:solidFill>
                    </a:tcPr>
                  </a:tc>
                </a:tr>
                <a:tr h="252013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altLang="zh-TW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Linux</a:t>
                        </a:r>
                        <a:r>
                          <a:rPr lang="zh-TW" altLang="en-US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網路管理</a:t>
                        </a:r>
                        <a:r>
                          <a:rPr lang="en-US" altLang="zh-TW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(Linux</a:t>
                        </a:r>
                        <a:r>
                          <a:rPr lang="zh-TW" altLang="en-US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專業級</a:t>
                        </a:r>
                        <a:r>
                          <a:rPr lang="en-US" altLang="zh-TW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)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EDF5F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zh-TW" altLang="en-US" sz="1600" b="0" i="0" u="none" strike="noStrike">
                            <a:solidFill>
                              <a:srgbClr val="000000"/>
                            </a:solidFill>
                            <a:latin typeface="細明體"/>
                          </a:rPr>
                          <a:t>趙峻逸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EDF5F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zh-TW" altLang="en-US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南開科大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EDF5F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fontAlgn="ctr"/>
                        <a:r>
                          <a:rPr lang="en-US" altLang="zh-TW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68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EDF5F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fontAlgn="ctr"/>
                        <a:r>
                          <a:rPr lang="en-US" altLang="zh-TW" sz="1600" b="0" i="0" u="none" strike="noStrike">
                            <a:solidFill>
                              <a:srgbClr val="000000"/>
                            </a:solidFill>
                            <a:latin typeface="細明體"/>
                          </a:rPr>
                          <a:t>0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EDF5F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fontAlgn="ctr"/>
                        <a:r>
                          <a:rPr lang="en-US" altLang="zh-TW" sz="1600" b="0" i="0" u="none" strike="noStrike">
                            <a:solidFill>
                              <a:srgbClr val="000000"/>
                            </a:solidFill>
                            <a:latin typeface="細明體"/>
                          </a:rPr>
                          <a:t>68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EDF5F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zh-TW" altLang="en-US" sz="1600" b="0" i="0" u="none" strike="noStrike" dirty="0">
                            <a:solidFill>
                              <a:srgbClr val="000000"/>
                            </a:solidFill>
                            <a:latin typeface="細明體"/>
                          </a:rPr>
                          <a:t>不合格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EDF5FE"/>
                      </a:solidFill>
                    </a:tcPr>
                  </a:tc>
                </a:tr>
                <a:tr h="494680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TW" altLang="en-US" sz="1600" b="0" i="0" u="none" strike="noStrike" dirty="0">
                            <a:solidFill>
                              <a:srgbClr val="FFFFFF"/>
                            </a:solidFill>
                            <a:latin typeface="細明體"/>
                          </a:rPr>
                          <a:t>考試名稱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463CC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TW" altLang="en-US" sz="1600" b="0" i="0" u="none" strike="noStrike">
                            <a:solidFill>
                              <a:srgbClr val="FFFFFF"/>
                            </a:solidFill>
                            <a:latin typeface="細明體"/>
                          </a:rPr>
                          <a:t>考生姓名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463CC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TW" altLang="en-US" sz="1600" b="0" i="0" u="none" strike="noStrike">
                            <a:solidFill>
                              <a:srgbClr val="FFFFFF"/>
                            </a:solidFill>
                            <a:latin typeface="細明體"/>
                          </a:rPr>
                          <a:t>考場名稱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463CC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TW" altLang="en-US" sz="1600" b="0" i="0" u="none" strike="noStrike" dirty="0">
                            <a:solidFill>
                              <a:srgbClr val="FFFFFF"/>
                            </a:solidFill>
                            <a:latin typeface="細明體"/>
                          </a:rPr>
                          <a:t>學科成績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463CC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TW" altLang="en-US" sz="1600" b="0" i="0" u="none" strike="noStrike" dirty="0">
                            <a:solidFill>
                              <a:srgbClr val="FFFFFF"/>
                            </a:solidFill>
                            <a:latin typeface="細明體"/>
                          </a:rPr>
                          <a:t>術科成績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463CC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TW" altLang="en-US" sz="1600" b="0" i="0" u="none" strike="noStrike" dirty="0">
                            <a:solidFill>
                              <a:srgbClr val="FFFFFF"/>
                            </a:solidFill>
                            <a:latin typeface="細明體"/>
                          </a:rPr>
                          <a:t>總分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463CC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TW" altLang="en-US" sz="1600" b="0" i="0" u="none" strike="noStrike" dirty="0">
                            <a:solidFill>
                              <a:srgbClr val="FFFFFF"/>
                            </a:solidFill>
                            <a:latin typeface="細明體"/>
                          </a:rPr>
                          <a:t>合格</a:t>
                        </a:r>
                      </a:p>
                    </a:txBody>
                    <a:tcPr marL="9390" marR="9390" marT="9390" marB="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463CC4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5" name="矩形 4"/>
            <p:cNvSpPr/>
            <p:nvPr/>
          </p:nvSpPr>
          <p:spPr bwMode="auto">
            <a:xfrm>
              <a:off x="142844" y="2857496"/>
              <a:ext cx="8715436" cy="500066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142844" y="4318612"/>
              <a:ext cx="8715436" cy="253396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MOS</a:t>
            </a:r>
            <a:r>
              <a:rPr lang="zh-TW" altLang="en-US" dirty="0" smtClean="0"/>
              <a:t> </a:t>
            </a:r>
            <a:r>
              <a:rPr lang="en-US" altLang="zh-TW" dirty="0" smtClean="0"/>
              <a:t>ACA</a:t>
            </a:r>
            <a:r>
              <a:rPr lang="zh-TW" altLang="en-US" dirty="0" smtClean="0"/>
              <a:t> 考試</a:t>
            </a:r>
            <a:r>
              <a:rPr lang="zh-TW" altLang="en-US" dirty="0"/>
              <a:t>失敗經驗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467544" y="1527090"/>
            <a:ext cx="8208911" cy="4873744"/>
            <a:chOff x="857224" y="2285992"/>
            <a:chExt cx="5286412" cy="400052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2917" t="18333" r="38541" b="50000"/>
            <a:stretch>
              <a:fillRect/>
            </a:stretch>
          </p:blipFill>
          <p:spPr bwMode="auto">
            <a:xfrm>
              <a:off x="857224" y="2285992"/>
              <a:ext cx="5286412" cy="2714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2917" t="70001" r="38541" b="14999"/>
            <a:stretch>
              <a:fillRect/>
            </a:stretch>
          </p:blipFill>
          <p:spPr bwMode="auto">
            <a:xfrm>
              <a:off x="857224" y="5000636"/>
              <a:ext cx="528641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矩形 5"/>
            <p:cNvSpPr/>
            <p:nvPr/>
          </p:nvSpPr>
          <p:spPr bwMode="auto">
            <a:xfrm>
              <a:off x="857224" y="4255910"/>
              <a:ext cx="5214974" cy="124179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857224" y="5429264"/>
              <a:ext cx="5214974" cy="214314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857224" y="6000768"/>
              <a:ext cx="5214974" cy="214314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868513" y="4071942"/>
              <a:ext cx="5214974" cy="142876"/>
            </a:xfrm>
            <a:prstGeom prst="rect">
              <a:avLst/>
            </a:prstGeom>
            <a:noFill/>
            <a:ln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8196" name="Picture 4" descr="https://lh3.googleusercontent.com/-sGjS_BwOXhI/T1tSfHdXDFI/AAAAAAAAAiE/sfUkOeCV3zI/s0/MOSM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r="8069"/>
          <a:stretch/>
        </p:blipFill>
        <p:spPr bwMode="auto">
          <a:xfrm>
            <a:off x="5868144" y="699695"/>
            <a:ext cx="1489666" cy="84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lh6.googleusercontent.com/-ANisSJXwiHM/T1tScRkoBXI/AAAAAAAAAhM/Nhw0Au4g2xo/s0/AC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r="7686"/>
          <a:stretch/>
        </p:blipFill>
        <p:spPr bwMode="auto">
          <a:xfrm>
            <a:off x="7452320" y="692696"/>
            <a:ext cx="1473958" cy="83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18662"/>
            <a:ext cx="8352928" cy="338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圓角矩形 10"/>
          <p:cNvSpPr/>
          <p:nvPr/>
        </p:nvSpPr>
        <p:spPr>
          <a:xfrm>
            <a:off x="395536" y="3702869"/>
            <a:ext cx="8352928" cy="2997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323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zh-TW" altLang="en-US" sz="4800" dirty="0"/>
              <a:t>上課的狀態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16013" y="4797425"/>
            <a:ext cx="698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4400" b="1" dirty="0">
                <a:solidFill>
                  <a:srgbClr val="FF0000"/>
                </a:solidFill>
                <a:ea typeface="微軟正黑體" pitchFamily="34" charset="-120"/>
              </a:rPr>
              <a:t>原來我們一樣都是「人」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611188" y="2349500"/>
            <a:ext cx="1512887" cy="1727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zh-TW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微軟正黑體"/>
                <a:ea typeface="微軟正黑體"/>
              </a:rPr>
              <a:t>曠課</a:t>
            </a: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2771775" y="2492375"/>
            <a:ext cx="1512888" cy="1727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zh-TW" altLang="en-US" sz="3600" b="1" kern="10" normalizeH="1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微軟正黑體"/>
                <a:ea typeface="微軟正黑體"/>
              </a:rPr>
              <a:t>遲到</a:t>
            </a:r>
          </a:p>
        </p:txBody>
      </p:sp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5003800" y="2492375"/>
            <a:ext cx="1512888" cy="1727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zh-TW" altLang="en-US" sz="3600" b="1" kern="10" normalizeH="1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微軟正黑體"/>
                <a:ea typeface="微軟正黑體"/>
              </a:rPr>
              <a:t>睡覺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380288" y="2565400"/>
            <a:ext cx="1512887" cy="1727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zh-TW" altLang="en-US" sz="3600" b="1" kern="10" normalizeH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微軟正黑體"/>
                <a:ea typeface="微軟正黑體"/>
              </a:rPr>
              <a:t>聊天</a:t>
            </a:r>
          </a:p>
        </p:txBody>
      </p:sp>
    </p:spTree>
    <p:extLst>
      <p:ext uri="{BB962C8B-B14F-4D97-AF65-F5344CB8AC3E}">
        <p14:creationId xmlns:p14="http://schemas.microsoft.com/office/powerpoint/2010/main" val="73015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zh-TW" altLang="en-US" sz="4800" dirty="0"/>
              <a:t>你</a:t>
            </a:r>
            <a:r>
              <a:rPr lang="zh-TW" altLang="en-US" sz="4800" dirty="0" smtClean="0"/>
              <a:t>的校園生活快樂</a:t>
            </a:r>
            <a:r>
              <a:rPr lang="zh-TW" altLang="en-US" sz="4800" dirty="0"/>
              <a:t>嗎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90511" y="1552461"/>
            <a:ext cx="29546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7030A0"/>
                </a:solidFill>
                <a:ea typeface="標楷體" pitchFamily="65" charset="-120"/>
              </a:rPr>
              <a:t>被當了幾科？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388726" y="1706287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ea typeface="標楷體" pitchFamily="65" charset="-120"/>
              </a:rPr>
              <a:t>十幾科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57458" y="2277772"/>
            <a:ext cx="29546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7030A0"/>
                </a:solidFill>
                <a:ea typeface="標楷體" pitchFamily="65" charset="-120"/>
              </a:rPr>
              <a:t>你玩得爽嗎？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388726" y="2372338"/>
            <a:ext cx="141405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ea typeface="標楷體" pitchFamily="65" charset="-120"/>
              </a:rPr>
              <a:t>玩得好累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539552" y="2998693"/>
            <a:ext cx="38779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ea typeface="標楷體" pitchFamily="65" charset="-120"/>
              </a:rPr>
              <a:t>畢業後想幹什麼？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4256561" y="3110809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ea typeface="標楷體" pitchFamily="65" charset="-120"/>
              </a:rPr>
              <a:t>根本沒想過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22922" y="3645024"/>
            <a:ext cx="3416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7030A0"/>
                </a:solidFill>
                <a:ea typeface="標楷體" pitchFamily="65" charset="-120"/>
              </a:rPr>
              <a:t>要求薪水多少？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4469635" y="442018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ea typeface="標楷體" pitchFamily="65" charset="-120"/>
              </a:rPr>
              <a:t>根本沒想過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591650" y="4356393"/>
            <a:ext cx="38779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ea typeface="標楷體" pitchFamily="65" charset="-120"/>
              </a:rPr>
              <a:t>敢娶老婆、成家嗎？</a:t>
            </a: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591650" y="4988958"/>
            <a:ext cx="3416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chemeClr val="accent1">
                    <a:lumMod val="50000"/>
                  </a:schemeClr>
                </a:solidFill>
                <a:ea typeface="標楷體" pitchFamily="65" charset="-120"/>
              </a:rPr>
              <a:t>為什麼唸大學？</a:t>
            </a: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3858686" y="5083523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ea typeface="標楷體" pitchFamily="65" charset="-120"/>
              </a:rPr>
              <a:t>我也不知道</a:t>
            </a: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591650" y="5703745"/>
            <a:ext cx="52629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solidFill>
                  <a:srgbClr val="002060"/>
                </a:solidFill>
                <a:ea typeface="標楷體" pitchFamily="65" charset="-120"/>
              </a:rPr>
              <a:t>後悔自己不</a:t>
            </a:r>
            <a:r>
              <a:rPr lang="zh-TW" altLang="en-US" sz="3600" b="1" dirty="0">
                <a:solidFill>
                  <a:srgbClr val="002060"/>
                </a:solidFill>
                <a:ea typeface="標楷體" pitchFamily="65" charset="-120"/>
              </a:rPr>
              <a:t>認真讀書嗎？</a:t>
            </a: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5747827" y="5798311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ea typeface="標楷體" pitchFamily="65" charset="-120"/>
              </a:rPr>
              <a:t>這是人生的過程之一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858686" y="3742275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ea typeface="標楷體" pitchFamily="65" charset="-120"/>
              </a:rPr>
              <a:t>根本沒想過</a:t>
            </a:r>
          </a:p>
        </p:txBody>
      </p:sp>
    </p:spTree>
    <p:extLst>
      <p:ext uri="{BB962C8B-B14F-4D97-AF65-F5344CB8AC3E}">
        <p14:creationId xmlns:p14="http://schemas.microsoft.com/office/powerpoint/2010/main" val="284060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pic9.nipic.com/20100914/3886434_125757065062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5"/>
          <a:stretch/>
        </p:blipFill>
        <p:spPr bwMode="auto">
          <a:xfrm>
            <a:off x="2555776" y="2543845"/>
            <a:ext cx="4514189" cy="433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900113" y="3214266"/>
            <a:ext cx="274947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努力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沒有用！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900113" y="1774404"/>
            <a:ext cx="274947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文憑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沒有用！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900113" y="2491954"/>
            <a:ext cx="274947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4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證照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沒有用！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643438" y="1973783"/>
            <a:ext cx="3384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說出校名，沒人聽過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643438" y="2693864"/>
            <a:ext cx="3740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 b="1">
                <a:solidFill>
                  <a:srgbClr val="0033CC"/>
                </a:solidFill>
                <a:ea typeface="標楷體" pitchFamily="65" charset="-120"/>
              </a:rPr>
              <a:t>有些老闆根本不看證照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4643438" y="3413943"/>
            <a:ext cx="3641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33CC"/>
                </a:solidFill>
                <a:ea typeface="標楷體" pitchFamily="65" charset="-120"/>
              </a:rPr>
              <a:t>K</a:t>
            </a:r>
            <a:r>
              <a:rPr lang="zh-TW" altLang="en-US" sz="2800" b="1" dirty="0">
                <a:solidFill>
                  <a:srgbClr val="0033CC"/>
                </a:solidFill>
                <a:ea typeface="標楷體" pitchFamily="65" charset="-120"/>
              </a:rPr>
              <a:t>了三天書都沒考出來</a:t>
            </a:r>
          </a:p>
        </p:txBody>
      </p:sp>
      <p:sp>
        <p:nvSpPr>
          <p:cNvPr id="13" name="WordArt 17"/>
          <p:cNvSpPr>
            <a:spLocks noChangeArrowheads="1" noChangeShapeType="1" noTextEdit="1"/>
          </p:cNvSpPr>
          <p:nvPr/>
        </p:nvSpPr>
        <p:spPr bwMode="auto">
          <a:xfrm>
            <a:off x="893081" y="4753148"/>
            <a:ext cx="7385050" cy="165618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微軟正黑體"/>
                <a:ea typeface="微軟正黑體"/>
              </a:rPr>
              <a:t>心         態</a:t>
            </a:r>
            <a:endParaRPr lang="zh-TW" altLang="en-US" sz="3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微軟正黑體"/>
              <a:ea typeface="微軟正黑體"/>
            </a:endParaRPr>
          </a:p>
        </p:txBody>
      </p: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1066800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這有</a:t>
            </a:r>
            <a:r>
              <a:rPr lang="zh-TW" altLang="en-US" sz="4800" dirty="0"/>
              <a:t>沒有用？</a:t>
            </a:r>
          </a:p>
        </p:txBody>
      </p:sp>
    </p:spTree>
    <p:extLst>
      <p:ext uri="{BB962C8B-B14F-4D97-AF65-F5344CB8AC3E}">
        <p14:creationId xmlns:p14="http://schemas.microsoft.com/office/powerpoint/2010/main" val="285622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  <p:bldP spid="6153" grpId="0"/>
      <p:bldP spid="6156" grpId="0"/>
      <p:bldP spid="6157" grpId="0"/>
      <p:bldP spid="615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humbs.dreamstime.com/z/question-mark-225374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8"/>
          <a:stretch/>
        </p:blipFill>
        <p:spPr bwMode="auto">
          <a:xfrm>
            <a:off x="4250499" y="2402970"/>
            <a:ext cx="488660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1066800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年輕的特質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年輕的特質</a:t>
            </a:r>
          </a:p>
          <a:p>
            <a:r>
              <a:rPr lang="zh-TW" altLang="en-US" sz="3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公司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不好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r>
              <a:rPr lang="zh-TW" altLang="en-US" sz="3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老闆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不好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r>
              <a:rPr lang="zh-TW" altLang="en-US" sz="3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主管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不好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r>
              <a:rPr lang="zh-TW" altLang="en-US" sz="3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同事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不好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r>
              <a:rPr lang="zh-TW" altLang="en-US" sz="3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薪水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不好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marL="109728" indent="0"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2067" y="5293657"/>
            <a:ext cx="77768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6000" b="1" dirty="0" smtClean="0">
                <a:solidFill>
                  <a:srgbClr val="FF0000"/>
                </a:solidFill>
                <a:ea typeface="微軟正黑體" pitchFamily="34" charset="-120"/>
              </a:rPr>
              <a:t>全天下我最好 </a:t>
            </a:r>
            <a:r>
              <a:rPr lang="en-US" altLang="zh-TW" sz="6000" b="1" dirty="0" smtClean="0">
                <a:solidFill>
                  <a:srgbClr val="FF0000"/>
                </a:solidFill>
                <a:ea typeface="微軟正黑體" pitchFamily="34" charset="-120"/>
              </a:rPr>
              <a:t>?</a:t>
            </a:r>
            <a:endParaRPr lang="en-US" altLang="zh-TW" sz="6000" b="1" dirty="0">
              <a:solidFill>
                <a:srgbClr val="FF0000"/>
              </a:solidFill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986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人生觀 </a:t>
            </a:r>
            <a:r>
              <a:rPr lang="en-US" altLang="zh-TW"/>
              <a:t>&amp; </a:t>
            </a:r>
            <a:r>
              <a:rPr lang="zh-TW" altLang="en-US"/>
              <a:t>工作態度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755650" y="4076700"/>
            <a:ext cx="2232025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微軟正黑體"/>
                <a:ea typeface="微軟正黑體"/>
              </a:rPr>
              <a:t>守舊</a:t>
            </a:r>
          </a:p>
        </p:txBody>
      </p:sp>
      <p:sp>
        <p:nvSpPr>
          <p:cNvPr id="9228" name="WordArt 12"/>
          <p:cNvSpPr>
            <a:spLocks noChangeArrowheads="1" noChangeShapeType="1" noTextEdit="1"/>
          </p:cNvSpPr>
          <p:nvPr/>
        </p:nvSpPr>
        <p:spPr bwMode="auto">
          <a:xfrm>
            <a:off x="755650" y="5300663"/>
            <a:ext cx="2232025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微軟正黑體"/>
                <a:ea typeface="微軟正黑體"/>
              </a:rPr>
              <a:t>死守規則</a:t>
            </a:r>
          </a:p>
        </p:txBody>
      </p:sp>
      <p:sp>
        <p:nvSpPr>
          <p:cNvPr id="9229" name="WordArt 13"/>
          <p:cNvSpPr>
            <a:spLocks noChangeArrowheads="1" noChangeShapeType="1" noTextEdit="1"/>
          </p:cNvSpPr>
          <p:nvPr/>
        </p:nvSpPr>
        <p:spPr bwMode="auto">
          <a:xfrm>
            <a:off x="755650" y="1628775"/>
            <a:ext cx="2232025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微軟正黑體"/>
                <a:ea typeface="微軟正黑體"/>
              </a:rPr>
              <a:t>被動</a:t>
            </a:r>
          </a:p>
        </p:txBody>
      </p:sp>
      <p:sp>
        <p:nvSpPr>
          <p:cNvPr id="9230" name="WordArt 14"/>
          <p:cNvSpPr>
            <a:spLocks noChangeArrowheads="1" noChangeShapeType="1" noTextEdit="1"/>
          </p:cNvSpPr>
          <p:nvPr/>
        </p:nvSpPr>
        <p:spPr bwMode="auto">
          <a:xfrm>
            <a:off x="755650" y="2924175"/>
            <a:ext cx="2232025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微軟正黑體"/>
                <a:ea typeface="微軟正黑體"/>
              </a:rPr>
              <a:t>消極</a:t>
            </a:r>
          </a:p>
        </p:txBody>
      </p:sp>
      <p:sp>
        <p:nvSpPr>
          <p:cNvPr id="9231" name="WordArt 15"/>
          <p:cNvSpPr>
            <a:spLocks noChangeArrowheads="1" noChangeShapeType="1" noTextEdit="1"/>
          </p:cNvSpPr>
          <p:nvPr/>
        </p:nvSpPr>
        <p:spPr bwMode="auto">
          <a:xfrm>
            <a:off x="5292725" y="1628775"/>
            <a:ext cx="2232025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>
                <a:gradFill rotWithShape="1">
                  <a:gsLst>
                    <a:gs pos="0">
                      <a:srgbClr val="0000FF">
                        <a:gamma/>
                        <a:shade val="46275"/>
                        <a:invGamma/>
                      </a:srgbClr>
                    </a:gs>
                    <a:gs pos="5000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微軟正黑體"/>
                <a:ea typeface="微軟正黑體"/>
              </a:rPr>
              <a:t>主動</a:t>
            </a:r>
          </a:p>
        </p:txBody>
      </p:sp>
      <p:sp>
        <p:nvSpPr>
          <p:cNvPr id="9232" name="WordArt 16"/>
          <p:cNvSpPr>
            <a:spLocks noChangeArrowheads="1" noChangeShapeType="1" noTextEdit="1"/>
          </p:cNvSpPr>
          <p:nvPr/>
        </p:nvSpPr>
        <p:spPr bwMode="auto">
          <a:xfrm>
            <a:off x="5292725" y="2924175"/>
            <a:ext cx="2232025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>
                <a:gradFill rotWithShape="1">
                  <a:gsLst>
                    <a:gs pos="0">
                      <a:srgbClr val="0000FF">
                        <a:gamma/>
                        <a:shade val="46275"/>
                        <a:invGamma/>
                      </a:srgbClr>
                    </a:gs>
                    <a:gs pos="5000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微軟正黑體"/>
                <a:ea typeface="微軟正黑體"/>
              </a:rPr>
              <a:t>積極</a:t>
            </a:r>
          </a:p>
        </p:txBody>
      </p:sp>
      <p:sp>
        <p:nvSpPr>
          <p:cNvPr id="9233" name="WordArt 17"/>
          <p:cNvSpPr>
            <a:spLocks noChangeArrowheads="1" noChangeShapeType="1" noTextEdit="1"/>
          </p:cNvSpPr>
          <p:nvPr/>
        </p:nvSpPr>
        <p:spPr bwMode="auto">
          <a:xfrm>
            <a:off x="5292725" y="4149725"/>
            <a:ext cx="2232025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 dirty="0">
                <a:gradFill rotWithShape="1">
                  <a:gsLst>
                    <a:gs pos="0">
                      <a:srgbClr val="0000FF">
                        <a:gamma/>
                        <a:shade val="46275"/>
                        <a:invGamma/>
                      </a:srgbClr>
                    </a:gs>
                    <a:gs pos="5000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微軟正黑體"/>
                <a:ea typeface="微軟正黑體"/>
              </a:rPr>
              <a:t>創新</a:t>
            </a:r>
          </a:p>
        </p:txBody>
      </p:sp>
      <p:sp>
        <p:nvSpPr>
          <p:cNvPr id="9234" name="WordArt 18"/>
          <p:cNvSpPr>
            <a:spLocks noChangeArrowheads="1" noChangeShapeType="1" noTextEdit="1"/>
          </p:cNvSpPr>
          <p:nvPr/>
        </p:nvSpPr>
        <p:spPr bwMode="auto">
          <a:xfrm>
            <a:off x="5292725" y="5300663"/>
            <a:ext cx="2232025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>
                <a:gradFill rotWithShape="1">
                  <a:gsLst>
                    <a:gs pos="0">
                      <a:srgbClr val="0000FF">
                        <a:gamma/>
                        <a:shade val="46275"/>
                        <a:invGamma/>
                      </a:srgbClr>
                    </a:gs>
                    <a:gs pos="5000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微軟正黑體"/>
                <a:ea typeface="微軟正黑體"/>
              </a:rPr>
              <a:t>建立規則</a:t>
            </a:r>
          </a:p>
        </p:txBody>
      </p:sp>
    </p:spTree>
    <p:extLst>
      <p:ext uri="{BB962C8B-B14F-4D97-AF65-F5344CB8AC3E}">
        <p14:creationId xmlns:p14="http://schemas.microsoft.com/office/powerpoint/2010/main" val="348390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8" grpId="0" animBg="1"/>
      <p:bldP spid="9229" grpId="0" animBg="1"/>
      <p:bldP spid="9230" grpId="0" animBg="1"/>
      <p:bldP spid="9231" grpId="0" animBg="1"/>
      <p:bldP spid="9232" grpId="0" animBg="1"/>
      <p:bldP spid="9233" grpId="0" animBg="1"/>
      <p:bldP spid="92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創造自我價值</a:t>
            </a:r>
          </a:p>
        </p:txBody>
      </p:sp>
      <p:sp>
        <p:nvSpPr>
          <p:cNvPr id="4" name="橢圓 3"/>
          <p:cNvSpPr/>
          <p:nvPr/>
        </p:nvSpPr>
        <p:spPr>
          <a:xfrm>
            <a:off x="395536" y="1506239"/>
            <a:ext cx="1944216" cy="17281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+mj-ea"/>
                <a:ea typeface="+mj-ea"/>
              </a:rPr>
              <a:t>個人網站</a:t>
            </a:r>
            <a:endParaRPr lang="zh-TW" altLang="en-US" sz="4000" dirty="0">
              <a:latin typeface="+mj-ea"/>
              <a:ea typeface="+mj-ea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4740018" y="1515672"/>
            <a:ext cx="1800200" cy="172819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err="1" smtClean="0">
                <a:latin typeface="+mj-ea"/>
                <a:ea typeface="+mj-ea"/>
              </a:rPr>
              <a:t>gotop</a:t>
            </a:r>
            <a:endParaRPr lang="en-US" altLang="zh-TW" sz="2800" dirty="0" smtClean="0">
              <a:latin typeface="+mj-ea"/>
              <a:ea typeface="+mj-ea"/>
            </a:endParaRPr>
          </a:p>
          <a:p>
            <a:pPr algn="ctr"/>
            <a:r>
              <a:rPr lang="zh-TW" altLang="en-US" sz="4000" dirty="0" smtClean="0">
                <a:latin typeface="+mj-ea"/>
                <a:ea typeface="+mj-ea"/>
              </a:rPr>
              <a:t>業務</a:t>
            </a:r>
            <a:endParaRPr lang="zh-TW" altLang="en-US" sz="4000" dirty="0">
              <a:latin typeface="+mj-ea"/>
              <a:ea typeface="+mj-ea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6804248" y="1506239"/>
            <a:ext cx="1872208" cy="172819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err="1" smtClean="0">
                <a:latin typeface="+mj-ea"/>
                <a:ea typeface="+mj-ea"/>
              </a:rPr>
              <a:t>YJCi</a:t>
            </a:r>
            <a:r>
              <a:rPr lang="en-US" altLang="zh-TW" sz="2800" dirty="0">
                <a:latin typeface="+mj-ea"/>
                <a:ea typeface="+mj-ea"/>
              </a:rPr>
              <a:t>&amp;</a:t>
            </a:r>
            <a:r>
              <a:rPr lang="en-US" altLang="zh-TW" sz="2800" dirty="0" smtClean="0">
                <a:latin typeface="+mj-ea"/>
                <a:ea typeface="+mj-ea"/>
              </a:rPr>
              <a:t/>
            </a:r>
            <a:br>
              <a:rPr lang="en-US" altLang="zh-TW" sz="2800" dirty="0" smtClean="0">
                <a:latin typeface="+mj-ea"/>
                <a:ea typeface="+mj-ea"/>
              </a:rPr>
            </a:br>
            <a:r>
              <a:rPr lang="zh-TW" altLang="en-US" sz="2800" dirty="0" smtClean="0">
                <a:latin typeface="+mj-ea"/>
                <a:ea typeface="+mj-ea"/>
              </a:rPr>
              <a:t>學校</a:t>
            </a:r>
            <a:endParaRPr lang="en-US" altLang="zh-TW" sz="2800" dirty="0" smtClean="0">
              <a:latin typeface="+mj-ea"/>
              <a:ea typeface="+mj-ea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603781" y="1527694"/>
            <a:ext cx="1872208" cy="172819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+mj-ea"/>
                <a:ea typeface="+mj-ea"/>
              </a:rPr>
              <a:t>Elite</a:t>
            </a:r>
          </a:p>
          <a:p>
            <a:pPr algn="ctr"/>
            <a:r>
              <a:rPr lang="zh-TW" altLang="en-US" sz="2800" dirty="0" smtClean="0">
                <a:latin typeface="+mj-ea"/>
                <a:ea typeface="+mj-ea"/>
              </a:rPr>
              <a:t>代理商</a:t>
            </a:r>
            <a:endParaRPr lang="zh-TW" altLang="en-US" sz="2800" dirty="0">
              <a:latin typeface="+mj-ea"/>
              <a:ea typeface="+mj-ea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4764022" y="5229200"/>
            <a:ext cx="1872208" cy="11521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演講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2507771" y="5229200"/>
            <a:ext cx="1836204" cy="11521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授課</a:t>
            </a:r>
            <a:endParaRPr lang="zh-TW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51520" y="5229200"/>
            <a:ext cx="1836204" cy="11521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監考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7056276" y="5229200"/>
            <a:ext cx="1872208" cy="11521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寫作</a:t>
            </a:r>
          </a:p>
        </p:txBody>
      </p:sp>
      <p:cxnSp>
        <p:nvCxnSpPr>
          <p:cNvPr id="17" name="直線單箭頭接點 16"/>
          <p:cNvCxnSpPr>
            <a:stCxn id="4" idx="4"/>
            <a:endCxn id="13" idx="0"/>
          </p:cNvCxnSpPr>
          <p:nvPr/>
        </p:nvCxnSpPr>
        <p:spPr>
          <a:xfrm>
            <a:off x="1367644" y="3234431"/>
            <a:ext cx="2058229" cy="1994769"/>
          </a:xfrm>
          <a:prstGeom prst="straightConnector1">
            <a:avLst/>
          </a:prstGeom>
          <a:ln w="5715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10" idx="4"/>
            <a:endCxn id="13" idx="0"/>
          </p:cNvCxnSpPr>
          <p:nvPr/>
        </p:nvCxnSpPr>
        <p:spPr>
          <a:xfrm flipH="1">
            <a:off x="3425873" y="3255886"/>
            <a:ext cx="114012" cy="1973314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10" idx="4"/>
          </p:cNvCxnSpPr>
          <p:nvPr/>
        </p:nvCxnSpPr>
        <p:spPr>
          <a:xfrm>
            <a:off x="3539885" y="3255886"/>
            <a:ext cx="4452495" cy="1973314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stCxn id="6" idx="4"/>
          </p:cNvCxnSpPr>
          <p:nvPr/>
        </p:nvCxnSpPr>
        <p:spPr>
          <a:xfrm flipH="1">
            <a:off x="3425873" y="3243864"/>
            <a:ext cx="2214245" cy="1985336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stCxn id="7" idx="4"/>
          </p:cNvCxnSpPr>
          <p:nvPr/>
        </p:nvCxnSpPr>
        <p:spPr>
          <a:xfrm flipH="1">
            <a:off x="3425873" y="3234431"/>
            <a:ext cx="4314479" cy="1994769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>
            <a:stCxn id="6" idx="4"/>
          </p:cNvCxnSpPr>
          <p:nvPr/>
        </p:nvCxnSpPr>
        <p:spPr>
          <a:xfrm flipH="1">
            <a:off x="1043608" y="3243864"/>
            <a:ext cx="4596510" cy="1985336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>
            <a:stCxn id="6" idx="4"/>
            <a:endCxn id="12" idx="0"/>
          </p:cNvCxnSpPr>
          <p:nvPr/>
        </p:nvCxnSpPr>
        <p:spPr>
          <a:xfrm>
            <a:off x="5640118" y="3243864"/>
            <a:ext cx="60008" cy="1985336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500547" y="3596823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朝陽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科技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大學、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國立勤益科技大學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國立台中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技術學院、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國立雲林科技大學、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東海大學、國立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土庫商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工、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宜寧中學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、修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平科技大學、嘉藥科技大學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、建國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科技大學、亞洲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大學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吳鳳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科技大學、國立嘉義大學、建國科技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大學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、晨宇資訊與大同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公司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等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雲朵形 4"/>
          <p:cNvSpPr/>
          <p:nvPr/>
        </p:nvSpPr>
        <p:spPr>
          <a:xfrm>
            <a:off x="710480" y="3732269"/>
            <a:ext cx="1713190" cy="108012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2060"/>
                </a:solidFill>
              </a:rPr>
              <a:t>幼稚園</a:t>
            </a:r>
          </a:p>
        </p:txBody>
      </p:sp>
      <p:sp>
        <p:nvSpPr>
          <p:cNvPr id="20" name="雲朵形 19"/>
          <p:cNvSpPr/>
          <p:nvPr/>
        </p:nvSpPr>
        <p:spPr>
          <a:xfrm>
            <a:off x="2603781" y="3732269"/>
            <a:ext cx="2265252" cy="108012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2060"/>
                </a:solidFill>
              </a:rPr>
              <a:t>高中職、大學生、研究生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21" name="雲朵形 20"/>
          <p:cNvSpPr/>
          <p:nvPr/>
        </p:nvSpPr>
        <p:spPr>
          <a:xfrm>
            <a:off x="4986045" y="3732269"/>
            <a:ext cx="1560174" cy="108012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2060"/>
                </a:solidFill>
              </a:rPr>
              <a:t>教師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22" name="雲朵形 21"/>
          <p:cNvSpPr/>
          <p:nvPr/>
        </p:nvSpPr>
        <p:spPr>
          <a:xfrm>
            <a:off x="6670277" y="3732269"/>
            <a:ext cx="1560174" cy="108012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2060"/>
                </a:solidFill>
              </a:rPr>
              <a:t>公務員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grpSp>
        <p:nvGrpSpPr>
          <p:cNvPr id="24" name="群組 2"/>
          <p:cNvGrpSpPr>
            <a:grpSpLocks/>
          </p:cNvGrpSpPr>
          <p:nvPr/>
        </p:nvGrpSpPr>
        <p:grpSpPr bwMode="auto">
          <a:xfrm>
            <a:off x="4022411" y="692696"/>
            <a:ext cx="4903122" cy="600793"/>
            <a:chOff x="3042295" y="5143335"/>
            <a:chExt cx="4813667" cy="534134"/>
          </a:xfrm>
        </p:grpSpPr>
        <p:pic>
          <p:nvPicPr>
            <p:cNvPr id="26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06"/>
            <a:stretch>
              <a:fillRect/>
            </a:stretch>
          </p:blipFill>
          <p:spPr bwMode="auto">
            <a:xfrm>
              <a:off x="3042295" y="5143500"/>
              <a:ext cx="4158604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4" descr="http://a4.sphotos.ak.fbcdn.net/hphotos-ak-snc7/p480x480/426025_1843489742453_1696915120_959128_55372023_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948" y="5143335"/>
              <a:ext cx="602014" cy="534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264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287" y="764704"/>
            <a:ext cx="66246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趙峻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逸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(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Jimmy)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7106" y="3469341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n"/>
              <a:defRPr/>
            </a:pP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微軟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原廠國際認證講師 </a:t>
            </a:r>
            <a:r>
              <a:rPr lang="en-US" altLang="zh-TW" dirty="0">
                <a:solidFill>
                  <a:srgbClr val="002060"/>
                </a:solidFill>
                <a:latin typeface="+mj-ea"/>
                <a:ea typeface="+mj-ea"/>
              </a:rPr>
              <a:t>MCT (Microsoft Certified Trainer)</a:t>
            </a:r>
          </a:p>
          <a:p>
            <a:pPr marL="285750" indent="-285750">
              <a:buFont typeface="Wingdings" pitchFamily="2" charset="2"/>
              <a:buChar char="n"/>
              <a:defRPr/>
            </a:pPr>
            <a:r>
              <a:rPr lang="en-US" altLang="zh-TW" dirty="0" err="1" smtClean="0">
                <a:solidFill>
                  <a:srgbClr val="002060"/>
                </a:solidFill>
                <a:latin typeface="+mj-ea"/>
                <a:ea typeface="+mj-ea"/>
              </a:rPr>
              <a:t>Prosoft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 原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廠</a:t>
            </a:r>
            <a:r>
              <a:rPr lang="en-US" altLang="zh-TW" dirty="0">
                <a:solidFill>
                  <a:srgbClr val="002060"/>
                </a:solidFill>
                <a:latin typeface="+mj-ea"/>
                <a:ea typeface="+mj-ea"/>
              </a:rPr>
              <a:t>CIW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認證講師</a:t>
            </a:r>
            <a:r>
              <a:rPr lang="en-US" altLang="zh-TW" dirty="0">
                <a:solidFill>
                  <a:srgbClr val="002060"/>
                </a:solidFill>
                <a:latin typeface="+mj-ea"/>
                <a:ea typeface="+mj-ea"/>
              </a:rPr>
              <a:t>(CIW-Certified Instructor) </a:t>
            </a:r>
          </a:p>
          <a:p>
            <a:pPr marL="285750" indent="-285750">
              <a:buFont typeface="Wingdings" pitchFamily="2" charset="2"/>
              <a:buChar char="n"/>
              <a:defRPr/>
            </a:pPr>
            <a:r>
              <a:rPr lang="en-US" altLang="zh-TW" dirty="0" smtClean="0">
                <a:solidFill>
                  <a:srgbClr val="002060"/>
                </a:solidFill>
                <a:latin typeface="+mj-ea"/>
                <a:ea typeface="+mj-ea"/>
              </a:rPr>
              <a:t>Adobe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原廠國際認證原廠教師 </a:t>
            </a:r>
            <a:r>
              <a:rPr lang="en-US" altLang="zh-TW" dirty="0">
                <a:solidFill>
                  <a:srgbClr val="002060"/>
                </a:solidFill>
                <a:latin typeface="+mj-ea"/>
                <a:ea typeface="+mj-ea"/>
              </a:rPr>
              <a:t>ACAE (Adobe Certified Associate Educator)</a:t>
            </a:r>
          </a:p>
          <a:p>
            <a:pPr marL="285750" indent="-285750">
              <a:buFont typeface="Wingdings" pitchFamily="2" charset="2"/>
              <a:buChar char="n"/>
              <a:defRPr/>
            </a:pPr>
            <a:r>
              <a:rPr lang="en-US" altLang="zh-TW" dirty="0" smtClean="0">
                <a:solidFill>
                  <a:srgbClr val="002060"/>
                </a:solidFill>
                <a:latin typeface="+mj-ea"/>
                <a:ea typeface="+mj-ea"/>
              </a:rPr>
              <a:t>Microsoft </a:t>
            </a:r>
            <a:r>
              <a:rPr lang="en-US" altLang="zh-TW" dirty="0">
                <a:solidFill>
                  <a:srgbClr val="002060"/>
                </a:solidFill>
                <a:latin typeface="+mj-ea"/>
                <a:ea typeface="+mj-ea"/>
              </a:rPr>
              <a:t>Office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原廠國際講師 </a:t>
            </a:r>
            <a:r>
              <a:rPr lang="en-US" altLang="zh-TW" dirty="0">
                <a:solidFill>
                  <a:srgbClr val="002060"/>
                </a:solidFill>
                <a:latin typeface="+mj-ea"/>
                <a:ea typeface="+mj-ea"/>
              </a:rPr>
              <a:t>MI (Microsoft Instructor)</a:t>
            </a:r>
          </a:p>
          <a:p>
            <a:pPr marL="285750" indent="-285750">
              <a:buFont typeface="Wingdings" pitchFamily="2" charset="2"/>
              <a:buChar char="n"/>
              <a:defRPr/>
            </a:pPr>
            <a:r>
              <a:rPr lang="en-US" altLang="zh-TW" dirty="0" err="1" smtClean="0">
                <a:solidFill>
                  <a:srgbClr val="002060"/>
                </a:solidFill>
                <a:latin typeface="+mj-ea"/>
                <a:ea typeface="+mj-ea"/>
              </a:rPr>
              <a:t>Certiport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原廠</a:t>
            </a:r>
            <a:r>
              <a:rPr lang="en-US" altLang="zh-TW" dirty="0">
                <a:solidFill>
                  <a:srgbClr val="002060"/>
                </a:solidFill>
                <a:latin typeface="+mj-ea"/>
                <a:ea typeface="+mj-ea"/>
              </a:rPr>
              <a:t>IC3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計算機概論國際講師 </a:t>
            </a:r>
            <a:r>
              <a:rPr lang="en-US" altLang="zh-TW" dirty="0">
                <a:solidFill>
                  <a:srgbClr val="002060"/>
                </a:solidFill>
                <a:latin typeface="+mj-ea"/>
                <a:ea typeface="+mj-ea"/>
              </a:rPr>
              <a:t>AE (IC³ Authorized Educator)</a:t>
            </a:r>
          </a:p>
          <a:p>
            <a:pPr marL="285750" indent="-285750">
              <a:buFont typeface="Wingdings" pitchFamily="2" charset="2"/>
              <a:buChar char="n"/>
              <a:defRPr/>
            </a:pP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台灣</a:t>
            </a:r>
            <a:r>
              <a:rPr lang="en-US" altLang="zh-TW" dirty="0">
                <a:solidFill>
                  <a:srgbClr val="002060"/>
                </a:solidFill>
                <a:latin typeface="+mj-ea"/>
                <a:ea typeface="+mj-ea"/>
              </a:rPr>
              <a:t>CIW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認證講師</a:t>
            </a:r>
            <a:r>
              <a:rPr lang="en-US" altLang="zh-TW" dirty="0">
                <a:solidFill>
                  <a:srgbClr val="002060"/>
                </a:solidFill>
                <a:latin typeface="+mj-ea"/>
                <a:ea typeface="+mj-ea"/>
              </a:rPr>
              <a:t>-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企業級講師群 </a:t>
            </a:r>
            <a:r>
              <a:rPr lang="en-US" altLang="zh-TW" dirty="0">
                <a:solidFill>
                  <a:srgbClr val="002060"/>
                </a:solidFill>
                <a:latin typeface="+mj-ea"/>
                <a:ea typeface="+mj-ea"/>
              </a:rPr>
              <a:t>(Taiwan) CIW Enterprise-Class </a:t>
            </a:r>
            <a:r>
              <a:rPr lang="en-US" altLang="zh-TW" dirty="0" smtClean="0">
                <a:solidFill>
                  <a:srgbClr val="002060"/>
                </a:solidFill>
                <a:latin typeface="+mj-ea"/>
                <a:ea typeface="+mj-ea"/>
              </a:rPr>
              <a:t>Instructor</a:t>
            </a:r>
            <a:endParaRPr lang="en-US" altLang="zh-TW" i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285750" indent="-285750">
              <a:buFont typeface="Wingdings" pitchFamily="2" charset="2"/>
              <a:buChar char="n"/>
              <a:defRPr/>
            </a:pP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教育部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第六屆技職之光</a:t>
            </a:r>
            <a:r>
              <a:rPr lang="en-US" altLang="zh-TW" dirty="0">
                <a:solidFill>
                  <a:srgbClr val="002060"/>
                </a:solidFill>
                <a:latin typeface="+mj-ea"/>
                <a:ea typeface="+mj-ea"/>
              </a:rPr>
              <a:t>-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技職傑出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獎</a:t>
            </a:r>
            <a:endParaRPr lang="en-US" altLang="zh-TW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285750" indent="-285750">
              <a:buFont typeface="Wingdings" pitchFamily="2" charset="2"/>
              <a:buChar char="n"/>
              <a:defRPr/>
            </a:pP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中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區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技職校院區域教學資源中心暨聯盟學校學生技職傑出</a:t>
            </a:r>
            <a:r>
              <a:rPr lang="en-US" altLang="zh-TW" dirty="0">
                <a:solidFill>
                  <a:srgbClr val="002060"/>
                </a:solidFill>
                <a:latin typeface="+mj-ea"/>
                <a:ea typeface="+mj-ea"/>
              </a:rPr>
              <a:t>-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證照傑出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獎</a:t>
            </a:r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285750" indent="-285750">
              <a:buFont typeface="Wingdings" pitchFamily="2" charset="2"/>
              <a:buChar char="n"/>
              <a:defRPr/>
            </a:pP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朝陽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科技大學</a:t>
            </a:r>
            <a:r>
              <a:rPr lang="en-US" altLang="zh-TW" dirty="0">
                <a:solidFill>
                  <a:srgbClr val="002060"/>
                </a:solidFill>
                <a:latin typeface="+mj-ea"/>
                <a:ea typeface="+mj-ea"/>
              </a:rPr>
              <a:t>-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資訊教育研習社</a:t>
            </a:r>
            <a:r>
              <a:rPr lang="en-US" altLang="zh-TW" dirty="0">
                <a:solidFill>
                  <a:srgbClr val="002060"/>
                </a:solidFill>
                <a:latin typeface="+mj-ea"/>
                <a:ea typeface="+mj-ea"/>
              </a:rPr>
              <a:t>-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創辦人</a:t>
            </a:r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285750" indent="-285750">
              <a:buFont typeface="Wingdings" pitchFamily="2" charset="2"/>
              <a:buChar char="n"/>
              <a:defRPr/>
            </a:pPr>
            <a:r>
              <a:rPr lang="en-US" altLang="zh-TW" dirty="0" smtClean="0">
                <a:solidFill>
                  <a:srgbClr val="002060"/>
                </a:solidFill>
                <a:latin typeface="+mj-ea"/>
                <a:ea typeface="+mj-ea"/>
              </a:rPr>
              <a:t>MOS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、</a:t>
            </a:r>
            <a:r>
              <a:rPr lang="en-US" altLang="zh-TW" dirty="0">
                <a:solidFill>
                  <a:srgbClr val="002060"/>
                </a:solidFill>
                <a:latin typeface="+mj-ea"/>
                <a:ea typeface="+mj-ea"/>
              </a:rPr>
              <a:t>IC3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合格監評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人員</a:t>
            </a:r>
            <a:endParaRPr lang="zh-TW" altLang="en-US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7106" y="1397469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座右銘：創新的機會，始源於思考</a:t>
            </a:r>
            <a:endParaRPr lang="zh-TW" altLang="en-US" sz="2000" dirty="0"/>
          </a:p>
        </p:txBody>
      </p:sp>
      <p:pic>
        <p:nvPicPr>
          <p:cNvPr id="7" name="Picture 2" descr="趙峻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23" y="913001"/>
            <a:ext cx="1674423" cy="2502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359682" y="1916832"/>
            <a:ext cx="59001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現職：</a:t>
            </a:r>
            <a:endParaRPr lang="zh-TW" altLang="en-US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YJCi</a:t>
            </a:r>
            <a:r>
              <a:rPr lang="en-US" altLang="zh-TW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逸錦傳國際 執行長 </a:t>
            </a:r>
            <a:r>
              <a:rPr lang="en-US" altLang="zh-TW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(CEO &amp; President)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認證專業講師、企業內訓、業界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講師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朝陽科技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大學 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企業管理所 研究生</a:t>
            </a:r>
            <a:endParaRPr lang="zh-TW" altLang="en-US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41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" y="1700808"/>
            <a:ext cx="9144000" cy="370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8" name="Picture 4" descr="http://imc123.net/wp-content/uploads/2011/02/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8645"/>
          <a:stretch/>
        </p:blipFill>
        <p:spPr bwMode="auto">
          <a:xfrm>
            <a:off x="0" y="642321"/>
            <a:ext cx="9130870" cy="609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c123.net/wp-content/uploads/2011/02/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0" t="71548" b="6495"/>
          <a:stretch/>
        </p:blipFill>
        <p:spPr bwMode="auto">
          <a:xfrm>
            <a:off x="109085" y="3573016"/>
            <a:ext cx="9034915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0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c123.net/wp-content/uploads/2011/01/1000111%E4%B8%AD%E5%9C%8B%E6%99%82%E5%A0%B1A10%E7%89%88-%E8%B6%99%E5%B3%BB%E9%80%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4392488" cy="602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6" y="1484784"/>
            <a:ext cx="4561058" cy="33843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9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企業用人法則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二分法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專業人士←→非專業人士</a:t>
            </a:r>
          </a:p>
          <a:p>
            <a:pPr lvl="1"/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公立←→私立</a:t>
            </a:r>
          </a:p>
          <a:p>
            <a:pPr lvl="1"/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有證照←→無證照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4077071"/>
            <a:ext cx="9144000" cy="1569660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標楷體" pitchFamily="65" charset="-120"/>
                <a:ea typeface="標楷體" pitchFamily="65" charset="-120"/>
              </a:rPr>
              <a:t>供  需</a:t>
            </a:r>
            <a:endParaRPr lang="zh-TW" alt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790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468064" y="3079403"/>
            <a:ext cx="8280400" cy="2232025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5400" b="1" dirty="0">
                <a:solidFill>
                  <a:schemeClr val="tx1"/>
                </a:solidFill>
              </a:rPr>
              <a:t>老師講</a:t>
            </a:r>
            <a:r>
              <a:rPr lang="zh-TW" altLang="en-US" sz="5400" b="1" dirty="0" smtClean="0">
                <a:solidFill>
                  <a:schemeClr val="tx1"/>
                </a:solidFill>
              </a:rPr>
              <a:t>的</a:t>
            </a:r>
            <a:r>
              <a:rPr lang="en-US" altLang="zh-TW" sz="5400" b="1" dirty="0" smtClean="0">
                <a:solidFill>
                  <a:schemeClr val="tx1"/>
                </a:solidFill>
              </a:rPr>
              <a:t/>
            </a:r>
            <a:br>
              <a:rPr lang="en-US" altLang="zh-TW" sz="5400" b="1" dirty="0" smtClean="0">
                <a:solidFill>
                  <a:schemeClr val="tx1"/>
                </a:solidFill>
              </a:rPr>
            </a:br>
            <a:r>
              <a:rPr lang="zh-TW" altLang="en-US" sz="5400" b="1" dirty="0" smtClean="0">
                <a:solidFill>
                  <a:schemeClr val="tx1"/>
                </a:solidFill>
              </a:rPr>
              <a:t>不一定</a:t>
            </a:r>
            <a:r>
              <a:rPr lang="zh-TW" altLang="en-US" sz="5400" b="1" dirty="0">
                <a:solidFill>
                  <a:schemeClr val="tx1"/>
                </a:solidFill>
              </a:rPr>
              <a:t>是對的</a:t>
            </a:r>
          </a:p>
        </p:txBody>
      </p:sp>
      <p:sp>
        <p:nvSpPr>
          <p:cNvPr id="5" name="橢圓 4"/>
          <p:cNvSpPr/>
          <p:nvPr/>
        </p:nvSpPr>
        <p:spPr>
          <a:xfrm>
            <a:off x="382339" y="1310928"/>
            <a:ext cx="2376488" cy="22320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5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參考</a:t>
            </a:r>
          </a:p>
        </p:txBody>
      </p:sp>
      <p:sp>
        <p:nvSpPr>
          <p:cNvPr id="6" name="橢圓 5"/>
          <p:cNvSpPr/>
          <p:nvPr/>
        </p:nvSpPr>
        <p:spPr>
          <a:xfrm>
            <a:off x="3117602" y="980728"/>
            <a:ext cx="2376487" cy="22320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5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思考</a:t>
            </a:r>
          </a:p>
        </p:txBody>
      </p:sp>
      <p:sp>
        <p:nvSpPr>
          <p:cNvPr id="7" name="橢圓 6"/>
          <p:cNvSpPr/>
          <p:nvPr/>
        </p:nvSpPr>
        <p:spPr>
          <a:xfrm>
            <a:off x="5854452" y="1268760"/>
            <a:ext cx="2376487" cy="22320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5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反思</a:t>
            </a:r>
          </a:p>
        </p:txBody>
      </p:sp>
      <p:cxnSp>
        <p:nvCxnSpPr>
          <p:cNvPr id="10" name="直線單箭頭接點 9"/>
          <p:cNvCxnSpPr/>
          <p:nvPr/>
        </p:nvCxnSpPr>
        <p:spPr>
          <a:xfrm>
            <a:off x="2758827" y="6319490"/>
            <a:ext cx="3095625" cy="0"/>
          </a:xfrm>
          <a:prstGeom prst="straightConnector1">
            <a:avLst/>
          </a:prstGeom>
          <a:ln w="57150">
            <a:solidFill>
              <a:srgbClr val="99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1098068" y="5780460"/>
            <a:ext cx="64171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5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創意     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創新</a:t>
            </a:r>
            <a:endParaRPr lang="zh-TW" altLang="en-US" sz="5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68064" y="3130203"/>
            <a:ext cx="8280400" cy="2232025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5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訓練解決問題能力</a:t>
            </a:r>
          </a:p>
        </p:txBody>
      </p:sp>
      <p:sp>
        <p:nvSpPr>
          <p:cNvPr id="9" name="流程圖: 抽選 8"/>
          <p:cNvSpPr/>
          <p:nvPr/>
        </p:nvSpPr>
        <p:spPr>
          <a:xfrm>
            <a:off x="3019177" y="2622203"/>
            <a:ext cx="2574925" cy="3481387"/>
          </a:xfrm>
          <a:prstGeom prst="flowChartExtract">
            <a:avLst/>
          </a:prstGeom>
          <a:noFill/>
          <a:ln w="76200">
            <a:solidFill>
              <a:srgbClr val="FFFF00"/>
            </a:solidFill>
            <a:prstDash val="dash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191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/>
      <p:bldP spid="12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12585" y="959893"/>
            <a:ext cx="3130342" cy="1066800"/>
          </a:xfrm>
        </p:spPr>
        <p:txBody>
          <a:bodyPr>
            <a:noAutofit/>
          </a:bodyPr>
          <a:lstStyle/>
          <a:p>
            <a:r>
              <a:rPr lang="en-US" altLang="zh-TW" sz="6600" dirty="0" smtClean="0"/>
              <a:t>0.1</a:t>
            </a:r>
            <a:r>
              <a:rPr lang="zh-TW" altLang="en-US" sz="6600" dirty="0" smtClean="0"/>
              <a:t>震撼</a:t>
            </a:r>
            <a:endParaRPr lang="zh-TW" altLang="en-US" sz="6600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/>
          </p:nvPr>
        </p:nvGraphicFramePr>
        <p:xfrm>
          <a:off x="1605949" y="2116043"/>
          <a:ext cx="6950287" cy="2810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3" name="矩形 12"/>
          <p:cNvSpPr/>
          <p:nvPr/>
        </p:nvSpPr>
        <p:spPr>
          <a:xfrm>
            <a:off x="683568" y="4869160"/>
            <a:ext cx="7872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這是一個不斷學習的年代</a:t>
            </a:r>
            <a:endParaRPr lang="zh-TW" altLang="en-US" sz="54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3569" y="5767487"/>
            <a:ext cx="78726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TW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今天</a:t>
            </a:r>
            <a:r>
              <a:rPr lang="zh-TW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的標竿將可能成為明天的入</a:t>
            </a:r>
            <a:r>
              <a:rPr lang="zh-TW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門檻</a:t>
            </a:r>
            <a:endParaRPr lang="zh-TW" alt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683568" y="5792490"/>
            <a:ext cx="787266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圖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5" y="965205"/>
            <a:ext cx="1391072" cy="393430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58" y="664576"/>
            <a:ext cx="2232248" cy="142646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91" y="73030"/>
            <a:ext cx="1612900" cy="1784350"/>
          </a:xfrm>
          <a:prstGeom prst="rect">
            <a:avLst/>
          </a:prstGeom>
        </p:spPr>
      </p:pic>
      <p:sp>
        <p:nvSpPr>
          <p:cNvPr id="5" name="爆炸 2 4"/>
          <p:cNvSpPr/>
          <p:nvPr/>
        </p:nvSpPr>
        <p:spPr>
          <a:xfrm>
            <a:off x="3863087" y="1916832"/>
            <a:ext cx="2947457" cy="1337960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>
                <a:solidFill>
                  <a:schemeClr val="tx1"/>
                </a:solidFill>
              </a:rPr>
              <a:t>1</a:t>
            </a:r>
            <a:endParaRPr lang="zh-TW" altLang="en-US" sz="4400" dirty="0">
              <a:solidFill>
                <a:schemeClr val="tx1"/>
              </a:solidFill>
            </a:endParaRPr>
          </a:p>
        </p:txBody>
      </p:sp>
      <p:sp>
        <p:nvSpPr>
          <p:cNvPr id="12" name="爆炸 2 11"/>
          <p:cNvSpPr/>
          <p:nvPr/>
        </p:nvSpPr>
        <p:spPr>
          <a:xfrm>
            <a:off x="5874152" y="2784809"/>
            <a:ext cx="2947457" cy="1337960"/>
          </a:xfrm>
          <a:prstGeom prst="irregularSeal2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 smtClean="0">
                <a:solidFill>
                  <a:srgbClr val="FF0000"/>
                </a:solidFill>
              </a:rPr>
              <a:t>2.9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14" name="爆炸 2 13"/>
          <p:cNvSpPr/>
          <p:nvPr/>
        </p:nvSpPr>
        <p:spPr>
          <a:xfrm>
            <a:off x="2123984" y="3622343"/>
            <a:ext cx="2947457" cy="1337960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>
                <a:solidFill>
                  <a:srgbClr val="FF0000"/>
                </a:solidFill>
              </a:rPr>
              <a:t>0.3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5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ED230C-E292-4BB9-A5F4-5525C1494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E7ED230C-E292-4BB9-A5F4-5525C1494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30A8E2-F329-48B2-98F9-1724A38D8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7A30A8E2-F329-48B2-98F9-1724A38D8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3566A-3530-436C-9D97-B4FD52969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D133566A-3530-436C-9D97-B4FD52969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13" grpId="0"/>
      <p:bldP spid="15" grpId="0"/>
      <p:bldP spid="5" grpId="0" animBg="1"/>
      <p:bldP spid="12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hISDxUUEhQUFRMUFxgXGRYXFRUXGBcZGBYWFRYdFRYXHiYeGBkkGRUYHzAlIycpLC0sGh4yNTAqNSYrLioBCQoKDgwOGg8PGjAkHyQwLC8uLC00LC8qLCwpNTQsLCwsLyo0LCkvLCw0LS0sNSwsLCwpKSksLCwpLCwsLC8sLP/AABEIAP0AxwMBIgACEQEDEQH/xAAcAAEAAgMBAQEAAAAAAAAAAAAABgcDBAUIAQL/xABIEAACAQMBBQUECAIIBAUFAAABAgMABBEFBhIhMUEHE1FhcSIygZEIFCNCUnKhsWLRFSQzc5KiwfBDk8LhY4Kys7QmNDVTg//EABsBAQACAwEBAAAAAAAAAAAAAAAEBQIDBgEH/8QAOREAAgEDAgQDBwMDAQkAAAAAAAECAwQRBSESMUFRE2FxIoGRobHR8AYywRRS4SMzQmJykrLC0vH/2gAMAwEAAhEDEQA/ALxpSlAKUpQClKUApSlAKUrHc3CojOxwqKWJ8ABkn5CgK47Xu1M6cggtsG7kXOSARCh4BiDwLnjgHhwyegNRJoWp3oElzdSDe4gSySM2D/BnCjy4elaum3balrL3E3HeZpiDxwFwI19F9gegqyKpNS1CdCSp0+fNsvtL06FxF1KvLkkQdLfVdM+2trp2VeLKrMVwOe9E+VYfPHlU2H0jl+oqfq5N6cqVziEY5PnO8Qc+7z4HjyJ/VcjTtlLaGQyJH7ZOQSc7v5AeX7+dRqGstQfirL6Y/klXGiJzXgvC656ehoTbQbQXp32uWt1PEKp7kAeQQF/8RrLDt9rmlMjXDi6t2P3zvg+Xe4Do3hnh5HFSGsihHVo5VDRuMEHlxrQtarKfE0sdvzqbKuiUlT9hviLG2M21t9Ttu+gPEYEkbY3428GHUHoRwPwIEgry5pGrHQtbyrE25KiReZML4JBHV15jx3R4mvSmia9b3kIltpVljPVTyPgwPFW8iAa6inUjUgpx5Pc5WcXCTi+aN+lKVmYilKUApSlAKUpQClKUApSlAKUpQClcbabbC00+LvLqVUB91ebufBEHE+vIdSKp7WO3DUL2QxaXbmMfjKiSXHiR/Zxj13vWsZSUVmTwgXvNOqKWdgqjmSQAPUnhUQ202ysDp91GLy17x7eZVUTxlizRsFAAOc5Iqm37O9TvW37664+Du0zD0UHcHwNb8HYtAB7dxKT/AAoi/uWqrqaxZ03jjz6Zf+DYqcn0It2Yp/WJT4R4+bj+VWNXLh7IoUOYrm5RvFSo/YCs67AaovG2vElUdLhSCT4BgGz8xVBeXNtc1XUjUS9U188HQWGoRt6Spzi/VYN2lcm5m1G1GbyxcoOctuRIoHiVBJUepFbGma5BcDMUiseq8mHqp41FdGSjxLdd0018UXtG9o1toS37PZ/M3qUpWolmG82btbwfbxguBgOCVbHTiOePPNQuyvLjZ/VFdGZrdyMjpLFn2lYcu8XPA9Dg8jirBsj7Y+P7VH+1e0DWKv8AejkXB8mBUj9j8KsdNvKlK4jSbzF7Y7ehz2q2kHFzSw+Zf1rcrJGroQyOoZWHIqwyCPIg1lqIdkcrNodmWJJ7sjj4LI6r/lAqX12ZygpSlAKUpQClKUApSlAKUpQCq17Te2COwzb2oEt4eB6pDnlv495/Bfn0Bw9r/akbJfqloc3kgGWHHuVblw//AGN0HQceozGtiNgVtgJ7j7S6b2iW492TxOM8348W+XiYF9f07OHFPdvku5nGLkzi6P2f3F7L9a1WSQs/HuyftGHQOf8Ahr4KOI/hqxbHT4oYwkSLGg+6owPU+J8zxrYrPa2bOeHLqegrgL3UKt0+Kq9u3RfnxJUYKPIwVu2+lO3E+yPPn8q6drYqnLifE8/+1bFU87jpE2YNWHTUXpk+J4/pyraApSozk3zPRUX2l7ObK8Jcp3U/MTxew4Pi2ODfHj5ipRStlGvUoS46cmn5BrJTGqQ3umNi8Hf2pOFukXivQCZOh/2C1dO3nV1DIQysMgg5Bq0Z4FdSrqGVgQVYAgg8CCDwIqs9R2Dm06V7ixHe2nvSWvEyJ+JoM+9gccc+nHgR0VreQu/YklGp8Iy+z+T8iztdSnR9mrvHv1X3XzN+ytscTzNQ3tYv/sobdOLyuG3RxOFyqjHmzcPy1IbjbWxSMObiMgjICnec5GQNwcQfXFa/ZhslNqOof0pdIVgjbMCN94r7hHiic89X9DVvpNnUnceLUTSj37jUruLpuKeW/oW/stpH1Wxt7fhmKJEOOrBRvH4tk11KUrsjmhSlKAUpSgFKUoBSqz2l7fNPtmKQB7px1jwsef7xufqqkedRCf6SsxPsWUYH8UzMf0UUBfdcPbTadNPsZbl8EouEX8cjcEX4nn4AE9KqKH6S0v3rKM+kzL+6Govt52kTa49vbxw9yofgneb+/I5CqSd0YABI5feavG0llg2+zTRHu7qTULnLkOSpb78p9pm9Fzw8yPw1alaej6Wltbxwp7sahc+J5sT5kkn41vwxFmCjma+aaheO6rOo+XT0/NybCPCsGexsjIfBRzP+gruRxhRgDAFfIYgqgDkKrbb3tAuTO1jpUby3Cg97JGhkMfiqAAjeHVjyPDnyq7a2rX9bwqS+yXdmbagsssK91SGH+1ljjzy33VM+m8RX7tL+OVd6KRJF8UZWHzU1RmwkmlXExg1KGT66zFTLPNIQ75wVPFe7bPDDZ48M5wKtXSOzqwtZ1nt4jHIueKyy4IIIIKsxBHGpF7YUbNunUcuLp7K4X6Pizjz+RjGTluiS0pSqY2ilKUArJCeNY6/UZ41vtpcNWL8zF8ig+13ZcafqUd3FGjQzP3ndsoaPvEYM6Mp4bjcDjzYchXobQ9SjuLWKaL+zljV1HDgCAQMDkRyx5VDu1fQBd6TOoGXiHfJ6xglseZTfHxrk/R517vdNkt2OWtpOHlHLl1/ziT9K+r6ZcOtQw+a2+xBmsMtWlKVZmApSlAKUpQClKUB5e2/2M/onU94xh7OZmaMlQQAeJTj99M8PEY8Tjp2awsgaMIVPIqo/lVjdq222kpE9leiSZ2UEpEoLxkjKNvsQqNxyOJODxGDx8/bPau0M4Vd4xu2CpHEgnAOBnDenpVde2rqx4ovdfMvtH1FW0/DqLMW+fVP7Fh92PAfKseyelrJq7yboC20Q5AD7STOM467pb5Cstdbs7g+yuJTzkuHGf4YwEX9d6uZq1HToTa6rHx/xkv8AXpJUYx7v6fiJbXU0aHm3wH7n/SuXXd0tcRDzyf1rla7xA5JHN24142WnTzj31XCfnchE4dcMwPwqN9j+r2FnopuZp4llleRp2ZwZCyswRce8x3cMAM5Lk9aydtkDNo7leSyRM3pvbv7stec67X9K0oq1lUXNyw/clj6kau/awdfa3XPrl/cXIG6JZGZR1C8lzjrugZ881enY9ti17ZGOVt6e3wpY83Qg92xPU8Cp/KD1rzpVn9gDN/SEwHu/VznwyJI939z+tTf1BbQrWUpPnHdP6/ExpPEi+qUpXy0nClKUAr6DXylep43BsuoIIPEEYI8R1qk+xUG0168syTu7sqDzMMo3D/gLH41di8qpXTvstuSBwDs+f/PaF/3r6RodTM5Lus/nxIVRF90pSuoNIpSlAKUpQClKUBTvbf2YvcH69aKWlVQJowMl1UYV1HVgBgjqAMcuNXaDtNbrhXjSJuW+qjB9eo/UV6zqvtuexmz1AtKn9XuTxMiAFXP/AIkfAE+YIPjmtFahGtHhkTLS8qWk+Onj3/n0K5ilDAFSCDyIOQfQipB2c8dNiP4mmJ+M0n8qrTXNFu9EuxFK0bhhv4R95XXOM7p9pDwPEjoedWF2WXQfTEA+5JIvzbf/AOuuV1a0lQt31XEvoy2vtSjexp4WGs5XwJdXf00/ZL8f3NcCuzo8mUI8D+/+zXHXC9krUZdU02O4gkhlGY5FKsPIjHA9D1B8a80ba7AXOnSnfUvAT7EwHskdA34H8j8MivUNfmSMMCGAIPAgjII8x1qTperVdPk8LMXzX8rszydNTPIOn6bLPII4Y3kduSopY/pyHnXonst2COnW7GXBuJsF8HIRRndQHqeJJI4ZPXAJl9lp0UK7sUaRr4IioPkoFbFTNV1+pew8KEeGPXq2YwpKO4pSlc2bhSlKAUpSgNiPlVNTL/8AXMfqv/w6uWLlVOaee825JHEJvf5bPc/9Rr6F+n/3p/8AD9iJVL1pSuNtHtfZ2Cb91MkeeS83b8iD2m9cY8a68jnZpVF679IKeZ+60y2OTwDyKZJD+WFOAPqW9K47bKbSalxuJJI0bpLL3Sf8iPl/grVUrU6f75JHqTZ6Bn1aBDh5YlPgzqp+RNZoLpHGUZWHipDD5iqCtfo6TEfaXkanwWJnHzLL+1J+wq/tvtbK8UyrxGN+B/RWDEZ9SBUVajbN44/qe8DPQVKpzs07Wbg3RsNUG7Mu8FlYBCCgLFZhy90HDDnw55zSpyed0Ylx1wNutq106wluSAzLhUQnG87HCj06nyBrtXN0kaF5GVEXmzMFUepPAVRXb1tnb3SW1tazRzYkZ37tt5QwASMbw4H335V6CLaHpD6jM97fEyGRjgHI3scM8OSLjdAHh4DjLNinEN7d22Aqvu3EYHAYI3JMDybd+VZ7K1EUaRryRQo+AxXL15mgkhvEBJt2xIBzaF+Dj4ZyPUnpXF17iV5OcG9pbRXZrdfHGPedZX0+NK0XCvaW7ffuWFW5pU+7Jjo3D49P9+daEE6uiuhDKwDKRyIIyCPga/YNcvOOU4soiUUrBZ3O+gPXkfWs9VbWHhmwUpSvAKUpQClKUApSvqLk1lGLk0keGbeCrknAAySeg5mqH7K9bifXry+ndY4hHPMXcgBQ8qKoyeuGwBzqf9sm1QtNNeNT9tc5iUdQpH2rfBTu+riqK2N2HudSm3IVxGCO8lYHcQefi3go4nyGSPpuj040aUqs9ly9yIVR5eC0Nre3Wa4k+raRE5ZjgTFC0jf3UWDj1YE+QrHs12JSzv8AWNWmdpH9oxByzn+9lOfkv+KrF2P2HtdOi3IEy5Htytgu58z0XwUcB68akNabvVpz9mjsu/X/AAexh3Odo2z1taJuW0McS9d1cE/mb3mPqTXRpSqWUnJ5bNgrS1jWIbWB5p3CRoMkn9ABzLE8ABxNcrbLbm202HfnbLtnciXG+58h0XxY8B5nANLWzahtNf7hbu4I/aIGTHAhOM4+/IeQzxPHkoOLCysJ3L4ntHv9jGUsGlHaXG0GtSvApjD5be6RRom4m+R1O6o9WPSlejdlNkbbTrcQ2yYHNmPF5G/E7dT+g6AUrsIRUIqK5IjlYfSVlPc2ah+G/KSmeZ3UCtu9ce0M/wAXnUR1DYG1hsYrqGR5N14ZGckbpjZgGwoHDBIPM4wazLbLqe0V59dJbumlVIySBuxS92q8OOAvHAxk5Pjma6dslBDbS2675hlLZRm3t0OACEPMDr1Oa53VtRVGpGnGTTWG10afTP4jfSj1NHNfHQEEEZBGCDyIPPNcd9mdRtI2EMsE0KKSvehxIqqCcezwPAePyrPs5evNaRySY33BJwMD3iBw9MVSyppR44STWcbc/h05Ha2t9TuXwpNPGWZtk782s31KUnunJa2c+HNoifxAnI8c+gqaVDdS05J4yj58QRwZWHusp6MK29nNpG3xa3ZAnA9iTktwo6r4SDqvxFRrml4ydWPP/eX/AJL+fjy5Ud9ZO3lxR/a/l5fYmFhd7jfwnn/Ou+DUXrpaZf49huXQ+Hl6VRV6efaRATOtSlKhGQpSlAKUpQCsWoanFawPPOwSNBksfDpgdSTwAHM4rm7SbV21hF3lw3E8EjXjJI3gi9fXkM86j+mbM3OpzLdaovdwId6Cwz7K+D3H4nx90/EAZU3+mWOV/UVdo9O79PzCNU5dEcfRdkH1u5bUNRRltiN22t8lSYwchnI4hTxPA5YkngoGbR0/TYoI1jhRY415KoAA+A6+dbAFfat61xKrtyiuS6L87mpLApSsby+FQqlWNNcUmZJZP0zgVhaUmvyTXO1/XYrO3eeYsI057qliSeAAA8Tw44HiRVNUuqteXBT67JLmzaopbsju3OwWn3W9c3ZeMxp7UqybuEXJ4ggr1PIZOagn0eZ2Gq3Cx73cNAxIP8Mqd2Wxw3sMw+JrhbSba3et3UdrCBFE7hY4i4AZujSueBPkOA6Anib27OOz2LSrYoDvzyYMsmMZI5Ko6IuTjqck9cD6JollcWtDFxJtvlHmort+bESpJSexLqUpV6aihO2XZWaxv11W1HsOwMmBkJLjdO8B9yQcD5734hUg2W2pivoN+Pg4wHjJ4of9VPQ9fXIq1L2yjmjaOVQ8bgqysMhgeBBFec+0HYSbQrlbuzl/q7vurkjfQkFjG6n+0QhTx8uODgmp1PTY3kMraS5P+H5fQ2QnwlokeNVpHd/0dK1rcZWHeJgmIJVkJJCsRyZc4/7Yz2tk+0q3u92OT7Gc8N0+45/gbxPgePQZqXTQK67rqrKejAMPkeFcZHjspypV4bPpy5cmnuu5YW9xKlLxKbK8utuLNGA7zfJP3ASB5k8vlmutfWEcybsihl5jxB6FSOIPmKkTaHblGTuYgrgqwWNFyCMHioFQ+50TUrX2LdY7qEcELsElUdA+SA2OWR+lSqdWjUa8N8Ml/c+fo9ksFtR1TibVwtn2X1PjbSXOnjM2bm1BA3yQJ488AGJ4SDzPHzFSvRNp7a7GYJVY9UPsuPVDx+IyPOolDs7cP/WdTMawW4Mv1dOIYqCcyHJB9MnPLhk5/eyex8N1bm6u0JmuZGmDBnVkUk7u6VIx1PoRWVxStZU3OT9pYTceTb6Y2TwlltNLlzZT15QdR+CvZ8y0tP1L7rn0P+hrqVW39B3kI/q92XUf8O6XvR/zU3XH61vWu1OpQjdlsUmH4oblR8llAOPjVDVseLelJP34/wC7HyyYKXcndKhM+2Gqco9IkJ8XuYgP0H+tYQu0FwDk2lkvkDNJ+7JWlWE1vOcIr/mT+Ucv5HvH2JreX0cKF5XWNBzZ2CqPUnhUGu+0eW7kNvo8Jnfk1w4KwR+eTgsfXGegavlt2RJJIJNRup71xyVmKRj0UEnHoQPKp1Y2EcMYjiRY0XkqKFA+AranZ226/wBWX/TD/wBn8l6nntPyOBst2eLBL9avJDd3x5zP7sflCnJQOWflu5xUxrVDGvveHxqTLVlUeZp/LHu5GPh4Nmvy0gFa5Y18qPPUv7I/EyUD9vLmvxSlVtSpKo8yeTNLAr4ygjBGQeBHjWK8vY4o2kldURRlmYgADzJqoNsu3T3o9PXy79x+scZ/dv8ADUuy0+4vZcNGPq+i9/4zGU1HmaHbXpVnazQNaqIbliXYReyAoxuNujgrbwOCMZwfCrz2J1SS5021mlH2kkKM3TJI4tjpn3vjVO7C9jVxfSfXNWaQI5Dd2zHvZfDvCeMaY6e9j8PCr5ggVEVEAVVAVVAwAAMAAdAAK+q2NvK2oRpTlxNdX+clyIMnl5MlKUqaYiqm+kNs7NPZwzxAstszmRRxIVwvt48FKcfANnkDVs18IoDzVspqmiyJGJoY4J03Tly+4WXB3g+9gZIzhsfGrRimV1DKwZTxDKQQfQjgahH0gNlbO2S3lt7dIpJXcOYxuqQqqRlB7IOTnIA610+znRPq2nx5beM2Jjxyo31XAX0AGfPNcbrllClFVeNtt7J7+uOxIpSzsSelKVyxvIn2k3pFosCe/dyJCPIEgsfnuj/zVKLe3WNFReCooUeigKP0FRDaxd/V9MQ8g0kmPyhWH/t1M6nV/Zt6UV1zJ+94+kTFc2K39KtN5t48hy8z/wBq0o4yxAHM8KkcMQVQo5CqqvPhWF1M0j90pSoBmKUpQClKUApSlAKUpQHL2i2at76HubhCyZ3hhipVgCAQR14nyqlO0LszGlql1bTsVEqgB8d4jcWQqwwG4r4DHDn0vbUtSit4mlmdY40GWZjgD+Z6ADiaoPbLayfXLyK1tI27sMRGnV2PAvJ0UBc/lG8SeNdX+m3eSrJU2/DX7u3u8/T3ketw435noDYTaE32m29yww0ie1jlvozRvgdAWQmu/XI2S2fWxsYLZTnukALfiYks5A6AuzH4116+jEQUpSgFKUoDgba7GQanamCbK4O8jr7yOAQCM8CMEgjqD0OCKYu+zLXtNz9Tl7+EZOI2B4ecEvDP5d6vQ1KwnTjUXDNJrzGcHnnQe1IrJ3GoxmGRTul91lwf/FjPFD5j5CrBhmV1DKQysMhgQQR4gjgRXX277M7TVEzIO7nUYWdAN4eAccnXyPLoRk1T8/Z7r2lOfqu9PFnP2WHU/mgb2g3oD61zl7oEKntW74X26f4N0arXM7Wuf/nrD+6m/wDTJUyqn9B2rmvNZtGnVEePfj9kMucrJ7wYnByauCuf1KhOg6dOfNR/mRug85Z0tGgyS3hwHqef6fvXWrU0pcRDzJP64/0rbrmasszZuQpSlaj0UpSgFKUoBSlKAh0va1piTSRSzNG8Tsjb0UhGUJU4Kg8MiuXrXblYRKe47y4foApjXP8AEzgED0U13de7NNPu5DLLD9oebIzIW82CnBPmRmuLJ2G6YeQnHpL/ADU10FB6RtKoqmeq2x8sM0vxOmCqdQ2gu9bvEjlmhhTPsiSRYoIh1JLH2m4+bHpwr0D2cbB2enwZt2WaVxh7j2SW64XBIVM9AfDJNQm67CNNVSxmuUVQSSZIt0AcSSTHwGPOoHsHvx7QRR6ZLK0PfKGY8BJCuDKZFGAV3QxGR+Hka7nTL+1uI+HappR8sL/6Rpxkt5HqOlKVcGsUpSgFKUoBSlKAUpSgPM20+mfUdqcyezHJcLOrchuzMSfgHLKfymrXrB227Bm+shPCubi2BYADjJHzdfMjG8PQge9UN7N9uBcxi3mb+sRjCkn+1UDn5uBz8Rx8cct+oLOc0q8d8bP07m+lLGxaWkT5Td6r+xrfqMxyFTkHBFdW31gH3xg+I4j+YrgatF5yiUmdGlfiOdW90g+hr91GxgyFKUrwClKUApSlAKUrW1LUEghkmkyEjVnbAycKMnA6mvYpyeFzPDFrejRXdu8EwJjkABAYqeBDDiPMCqs0iBdB2hghgbvYb0JGyuFMid5JuL7QA4BwD0yMgjIBrQ1zt+mbK2sCRjiA8h328jujCg+u8KkfZV2bzzXCarqL78j4liXeDEkj2JHI4AAY3VHLhyxivoWgabe2snKq+GH9vPL79l9SLVnGXIuelKV1xHFKUoBSlKAUpSgFKUoDh7Z7VxadZSXEvHdGETODJIc7ij1xk+ABPSvMOyuzlzqF00qN3W65kaYDAVySwCBce1noOQ+GZR2z65Jf6ytnGcpAywoAeBlfd7xj5gkL5bnrVhaJo8drbpDEPZQc+rH7zHzJ4/p0qk1fUf6Smow/dL5LubKcOJnG2f2ofvfql6BHdr7rcknXo0Z5ZOOXrjqBJ65G0uzMN7FuSZVl4pIvvRt4g+HAZHXyOCIRovaf9Xka3u279Y2Krcxe1vAcMsDje/MOP5udcmrX+ri6luvaX7o/zHy8ua6ZRI4uHZlnVlS6ccmb51x9M2ltbgDuZ43J+7vAN/gbDfpXU3TVbOnKD4ZrD8zNM2l1SQdQfUD/AErMmtN1UH0yP51z901o3uuW8P8AazxJ5NIoPyzmtaoKbwo59BkkqayvUEfI1sxXqNyYZ8DwP61UVptEb3W0W3lY2sETM26WVXYggkjhve06Dj+E1PKzudP8BxUtm1nHbPR+YjPJKK5tptHbyXUtskgM8IVnTB4BscjyOMjOOWRWlBqbRjicqOeeg64NULs5Y6lqOoTvYmRZJSzSOshjCpI+9h3BB3cgcBk+zy4VJ0zRne+InLGEsPzff3JmM6nDg9I3moRQrvSyJGvi7Kg+bEVGNR7WdLhyDchyOkSs+fRgN39ai1l9HKWQ793fZc8wiM5/5kjA/wCWpHYfR60xDmRribyaRVHyjUH9a6Cj+k6K/wBrUb9ML7mp130RWfaJttp2oRBLa1cXG+MSlI0JHIr7BLPnIwD1q6eyPRri10eCO5DLJ7bBG5orMWVSOhwc46ZxXV0LYawszm2too2H38bz/wDMfLfrXdrp7S1ha0/Cp5x5vJplLieWKUpUoxFKUoBSlKAVqapq0NtEZZ5EijXmzsFHkOPMnwHGtuvPP0h9cWS+hgWQsIEzJGMgK7nPE8t4pu+g9aAunQ9urC8bdtrmKR/wb2659EbDEegrB2gbYppthJOcGQ+xEh+/IR7PDwHvHyB8q89Wey1tJEskfeoWAZTvcVPy5g1nvdIu7qSP67dPPHCN1AxYtjOSDnkTwycknA48BiCr+jvl4wSP6ae2Dk6VYzoU1AkvIsvfFW5uobeY5/EeJ9ONW1pu2tlNHvrPGoxkrIyoy/mDH9RkVXW1up9zAETg0mVGPuqB7WPmB8aneyn0fraSyie8edbiQB2EbKoQMMhMMh4gEZ8/TjWVLFalHxKjxvtjt2M6mKT4Y+8jW2m3RucWWn70ryncZ0B9rPDcj6nPU8sepNSLRvo4xNaqbqeVbkjLCPuzGmeS8VyxHUggeHjVj7KdntjpwJtogHIwZXO/IR4bx90eS4FSSra0s6dpT8On8erI0pOTyzz9qn0brpf/ALe6hkHhIrxH/Lvj9q17XsI1kDhcQRjw7+b/AKYzXomlSmk+Ziefn+j/AKo/v3kB9ZJ2/dKwv9G++xwubbP/APUfruV6HoaJJcgea+x2wKXF3ve9GFjPqXbP6x1aVVj2a33c6heW8/sTSOeB4ZeN5Ayjz9onHkas7FfPtcUleSz5Y+BLpftORtdfdzp9w+cERMB+ZxuL+rCtP6Nlhi1u5vxypHn+7Qsf/dFR/bu/e/nj02y+1kZ8yFT7K7vIMw4ALxZj0wOvCrn2J2UTTrGO2Q7xXJd8Y33Y5Y46DoPICuk0G2lRt3KSw5PPu6Gmq8s71KUq+NQpSlAKUpQClKUApSlAK8y9pEItNo5mlX7KUrICy5yrouWX0kDD4GvTVcPanYu01GMJdRB93O6wJV0zz3WHEA8OHI4HCsZxU4uL6nsXwvKKEbaS1Az3y/DJPyAzWTTtbhnJEbZI6EYOPEA8xVhR/R20wNkyXZH4TJHj5iMH9a5G2/YEu6JdKJjkQcYWdsPjqkjHKv5E4P8AD1q3pdPG0nkmK8lndFdbcWZ3Y5l+4d0+WeIPzH6ivSux+vC9sLe5H/FjBbHRx7Mg+Dhh8K8z3umatKRZvaTd4zAcYWBbB4ZY+xu9d7lwzmvSGwWzRsNNgtmYM0aksRy33Znfd8gWIHkKmWlOdKnwT6fQ0VpRnLiiSClKVKNIpSlAKUri7VbX2unQd7cvug8FUDLufBF6n9B1IoCovpDaPbJcWkqqFnnZhIynBZU7sKWHLeG9gHnw64GIXtHZSxWxK3VyyghdxpWKkE45cK3totek1rUxc7jR20IVUDc8KS3HHAszEk45DAycDOHbUn6pw/Guf83+uKqrmqncQgn6kunT/wBOUmvQtvsO2PjtdNS4Kgz3Q32bqI8/Zqp6DGGPiT5CrIqO9nUwbR7IqQR9WiHDxVAp+OQRUiq1IgpSlAKUpQClKUApSlAa9zfLH72ePlX4i1ONjwJ5E8ug862HiU8wD6gGiwKOSgegFAYF1JM4yevTwOK+/wBIR/i/Q1n7seA+VDGPAfKgNZ9SUcw3jy/718/pVP4vl8K2yo8Kbg8BQGqmpITjj8v9+NbdfNweAr7QClKUApSlAK8+9uljMmrRXFwrPZFUVCBlQQCXQ9N4tluPMeODj0FUS7UNlEv9NkjZyhi+2RgM4aNW4EZGQVLDn1B6V5JZWD1PDyU0+rwpEsjMFRhlc8CR5KOPyrUj1a2u1aLePtDGGG6T5r4kHjUl7MOxy2uoI7u7keVWAxCBuKMdHcEsy+Q3a7O3HYRZsrz2rtbFQWMYXvIzj8IJBT5keAFVa0yCWeJ56PsS3dt9NiH9me18+lagtnMS1rcOo/IzndWRB044DD+Qz6PqnuyrsgtlWG+ndppDh40K7qIwPAkZJdgRkcQPKrhqzimklJ5ZEeM7ClKVkeClKUApSlAKUp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67544" y="332656"/>
            <a:ext cx="82809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zh-TW" sz="4000" kern="12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 smtClean="0"/>
              <a:t>活動</a:t>
            </a:r>
            <a:r>
              <a:rPr lang="en-US" altLang="zh-TW" sz="4800" dirty="0" smtClean="0"/>
              <a:t>PART2</a:t>
            </a:r>
            <a:endParaRPr lang="zh-TW" altLang="en-US" sz="4800" dirty="0"/>
          </a:p>
        </p:txBody>
      </p:sp>
      <p:sp>
        <p:nvSpPr>
          <p:cNvPr id="4" name="矩形 3"/>
          <p:cNvSpPr/>
          <p:nvPr/>
        </p:nvSpPr>
        <p:spPr>
          <a:xfrm>
            <a:off x="4090494" y="1225087"/>
            <a:ext cx="51090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左右鄰居自我介</a:t>
            </a:r>
            <a:r>
              <a:rPr lang="zh-TW" altLang="en-US" sz="4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紹</a:t>
            </a:r>
            <a:endParaRPr lang="zh-TW" altLang="en-US" sz="48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179537" y="1273275"/>
            <a:ext cx="87122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467544" y="2391690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請同學跟隔壁同學自我介紹。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請說出三項正面的話語。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感謝同學的回饋。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爆炸 2 6"/>
          <p:cNvSpPr/>
          <p:nvPr/>
        </p:nvSpPr>
        <p:spPr>
          <a:xfrm>
            <a:off x="2575384" y="4437112"/>
            <a:ext cx="6336704" cy="2276872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同學分享感言</a:t>
            </a:r>
            <a:endParaRPr lang="zh-TW" altLang="en-US" sz="32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335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248472"/>
          </a:xfrm>
        </p:spPr>
        <p:txBody>
          <a:bodyPr/>
          <a:lstStyle/>
          <a:p>
            <a:pPr marL="109728" indent="0" algn="ctr">
              <a:buNone/>
            </a:pPr>
            <a:endParaRPr lang="en-US" altLang="zh-TW" b="1" dirty="0" smtClean="0"/>
          </a:p>
          <a:p>
            <a:pPr marL="109728" indent="0" algn="ctr">
              <a:buNone/>
            </a:pPr>
            <a:r>
              <a:rPr lang="zh-TW" altLang="en-US" sz="8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交流</a:t>
            </a:r>
            <a:r>
              <a:rPr lang="zh-TW" altLang="en-US" sz="8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時間</a:t>
            </a:r>
            <a:endParaRPr lang="en-US" altLang="zh-TW" sz="8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109728" indent="0" algn="ctr">
              <a:buNone/>
            </a:pPr>
            <a:r>
              <a:rPr lang="en-US" altLang="zh-TW" sz="8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Q</a:t>
            </a:r>
            <a:r>
              <a:rPr lang="zh-TW" altLang="en-US" sz="8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8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8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8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A</a:t>
            </a:r>
            <a:endParaRPr lang="en-US" altLang="zh-TW" sz="8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7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en-US" altLang="zh-TW" sz="8800" dirty="0" smtClean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r>
              <a:rPr lang="zh-TW" altLang="en-US" sz="8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謝謝</a:t>
            </a:r>
            <a:r>
              <a:rPr lang="zh-TW" altLang="en-US" sz="8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聆聽</a:t>
            </a:r>
          </a:p>
          <a:p>
            <a:pPr marL="109728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56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梦想童年 第一辑桌面壁纸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9456"/>
            <a:ext cx="8733670" cy="545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85664"/>
            <a:ext cx="8280920" cy="1066800"/>
          </a:xfrm>
        </p:spPr>
        <p:txBody>
          <a:bodyPr>
            <a:noAutofit/>
          </a:bodyPr>
          <a:lstStyle/>
          <a:p>
            <a:r>
              <a:rPr lang="zh-TW" altLang="en-US" sz="8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夢想</a:t>
            </a:r>
            <a:r>
              <a:rPr lang="en-US" altLang="zh-TW" sz="8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8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r>
              <a:rPr lang="en-US" altLang="zh-TW" sz="8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8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3204" y="1752464"/>
            <a:ext cx="8229600" cy="4752528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en-US" altLang="zh-TW" sz="72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indent="0" algn="ctr">
              <a:buNone/>
            </a:pPr>
            <a:endParaRPr lang="zh-TW" altLang="en-US" sz="72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4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://pic.pimg.tw/denniswo/49d0b05c721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94" y="838878"/>
            <a:ext cx="3239225" cy="193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1755264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生、老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病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死</a:t>
            </a:r>
            <a:endParaRPr lang="zh-TW" altLang="en-US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 descr="https://encrypted-tbn2.gstatic.com/images?q=tbn:ANd9GcQtgAlFUVE5ZjRoOTM1FqMkGeJ0KtcFzECgtfLAesWlE8SV51uE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2415152"/>
            <a:ext cx="3600400" cy="2167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2.gstatic.com/images?q=tbn:ANd9GcTQdfpmgC5BFipxv25WaLMGLRuMl-VE0_BXYvOoxLchI8ixA_L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744" y="4910100"/>
            <a:ext cx="2019457" cy="17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ica.nipic.com/2007-10-24/20071024135654804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199" y="3356992"/>
            <a:ext cx="2099846" cy="32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data:image/jpeg;base64,/9j/4AAQSkZJRgABAQAAAQABAAD/2wCEAAkGBhQSEBQUEBQWFRUVFBQVFBQVFBQUFBQVFBUVFRQUFBQXHCYeFxkmGRQUHy8gIycpLCwsFR4xNTAqNSYsLCkBCQoKDgwOGg8PGikcHyMqKikvLCwsLCktLSosKiwsLCwpLCkpKSwuLSkpKSksLCkpKSwsLCwsKSwpLCwpKiwsLP/AABEIARMAtwMBIgACEQEDEQH/xAAcAAAABwEBAAAAAAAAAAAAAAAAAQIDBAUGBwj/xABHEAACAQIDBAcFBQQHBwUAAAABAgMAEQQSIQUGMVETIjJBYYGxFHFykaEHQlLB0RUjYoIkM0NTouHwc5KTsrPC8QgWJcPS/8QAGgEAAgMBAQAAAAAAAAAAAAAAAAECAwQFBv/EAC8RAAICAQIDBwQBBQEAAAAAAAABAhEDEiEEMVETIkFhcZGhgbHR8BQyM8Hh8SP/2gAMAwEAAhEDEQA/AOdzSHM2p7Td55mkdIeZ+Zo5u03xN6mkVUahXSHmfmaHSHmfmaIClJCzEgKSQCSACSAouxI5AAk8rUAF0h5n5mh0h5n5mpm1dlmEx65hJDDMDa1ulXNl8jf32qDQArpDzPzNDpDzPzNSNmbOfETJDCAXkbKoJCgnlc6DhTM8DI7I4ysrFWU8VZTYg+YoAT0h5n5mh0h5n5mnMLg3kOWNGc8lUsbczbgPGpkuwZElWKXo42ZFku8sYQIwzAswJA01tx1GmtAEDpDzPzNDpDzPzNXUW76kxopklebMIOjQJFIykqbSSkEgMCLZR6VSMLEg6EGxB0sRxBoAPOeZ+Zo+kPM/M1LOw8RkR+glyyG0bdG1nI1sumvlyqem5uIH9eEwwC5ycQ+QhMwXN0YvJa7AXy8TQO0Umc8z8zQ6Q8z8zUraeESNwscyTi1yyLIoB16tpFBPv8attyN2Fxs0iyF1jjheRnQZipFsnVsc1zfqjU2oFZn+kPM/M0OkPM/M1O2tsGbDFenQpm1UMUz2/jjDFkNraNaq+gBXSHmfmaBkPM/M09gdnyzNaCN5GFjaNWYjWwPV4a21rqf2pbpQdGuKlnWCboFUxFczYiVBc6g3za2zWPdc0UJumcm6Q8z8zRdIeZ+ZpINCgkPYeQ5hqe/vPI0KLD9oefoaFAmJm7TfE3qaRS5+03xN6mkUDNd9mu6r4vGI+qwwMskjjS7KQUjU/iJt5X8K0O7ASTHz4l4QPalx7RJaR3j6MFZU6FQFkZg/Akd4GprNblb0vDNh4JJcmF9qSWQWUC4tYs1r5bqpte2l6sId+GjbGQdKBARjzDlUHpJJ2YIC4ucvWLDUD6UyDsu968C+KfC4NcSIQ8UFoH7TPl6pbD4eMrDbKeLZeVrG9B9nuHVcZiITDDPKscxhkdTIFkgvYopsGDeIvoPGhtbex8OsAgjhSRsBhl9oEf79FZCCqNfKmmmi31pv7J8QibSUyOE/czBSTYFsvC/doCfKjxFWxqMfhkO1jmjjGLfGQth7hwhw5hOWcqhUllaLMVPebcKxe+mOl6ToJhDnRjLKYbHNNKql87DS62C5V0Fu8607ufvZJFjQ001hK1pp3GeS2Rwt5DdgmYqSB+EcqLBbt4WOVGxG0MKyKwZliE8rOFIJUAIBrqOPfQNKiHuZAr4oK0ckl1OVEIClrjrTEgjolF3N1IOUAg1Z4FVlkxS4XPI8zMhmnYArBJMqKqm2s0hKrmIAUG1uJELd/B9Ji39mxKwR59Wkl6Fjh+kDafiIVVJW99BV7uxvVhon2nLIWVpXEkKp1TIomZzECQQM11BuOBakNmmh2Hh0XDRNGhMYaPK7dLNmfEqknRydUDI0jFiEuOrlauZ7sFhtDDgEgnEIhJCsbM4Ru0CCbE6kVudk7+e1T4XDxxC0jRhwZGAhMc5kiWKwC5VVQeF2FlJuKxWDxaQbUWSS5jjxhZranKkxNxz4XoErOhYvZ8smJTC+3SHERzY2a8cl5eiMdos7cFk0Vcg0CsTYVWbzbHjwsWICRyRyvs+NpuklMrs0uMiHXfgXspvbTWstvXtoHak+JwcpsZM8cqZlOqKCRfXjceNTN1NmSS4XaUpIYeyNcmRWfMkscozJfMBaM6kWphVbmProm6O7kzYEWmaGLESTCYAojsIoHkhZH1ZkuDmQcieF6xmz1wuUnENOGB0WJIiGHxu3VP8AKa1DSTYaGeGGAIuHK4h+llaSQjERiHOvR9GrKUYAix7RpIcgt7Ng4XDYRuveV5oShClif6JG8oMjkNkLShr2NiQLcbYYGt9hFlmlxCR4vCdLEgeJuhw3RzpYEhZpASjgZeqb21uRa9ZTam3psUUE7KcuikRRR2vYG5jUXGg40AibuW0iY+NVxHsjlxGXKsT1mCmMrYi5Nu1YC3HSugb9kMkmOlw69IriGCPGSqRkjZxI6YcFQ13sQCXvmJsBas5vYqYLbjvIXCHLLeJYjIM8Yvk6UFQcwPW4jiNRVhv1voz4LCJAumIgmL9LbET5OkKD94wJBOVjcchbhTIvdpkDePaXtGxMPNNHF0xxTxK6RrGUjRWOVQvdpb/OsDW82vhym7mDzAgti5GFxbQiWx+lYOhkojuH7Q8/Q0KLD9sefoaOkMTN2m+JvU0ilzdpvib1NIoGCjoqFAFltyfM0Nvu4bDL5iJSfWq6hQFAB0dC1GKQBWqx2HgBLOqEXF7kfiA+7ob6+GvqIFTNl44wyZxxAa3HiQRYi4Ftdb3oGFiomw85CsyvGwswurKwsbgjUa8Dpz0qTs/YEk6F0aPQnqtJZydNBpa5JFgSL1Dx2J6SRnIsWsSBwvYA25DSrPYm1hGjI2cqSGNuyLPESbc8sZF+b+FAitxmCMbBSQbqrXF7WYA21A11sfG9TcNgmGFeVGYE9VsrEXjOjIwB1BNjr+HhUbHYoyPmNuyi6Cw6iKvDyqYNpqcOI2GqhlVjqQCLrlIAsAwsQSbh/DRDKYrT2Ox0kz55nZ2sq5mNzZRZR5AUgiiK0ANEUVLIpNqYh3FY15CDK7OVVUBYkkKuiqCe4U7FtaVXidHKtCAIiPuAMzC38zMfOolCmBot7N+59oLEs+UCIHRBYO50MhB4G1hYaDXnWcoUKBJUO4ftDz9DQosP2h5+ho6AYmbtN8TeppFLm7TfE3qaRQMFHRUdAAFKFEKUKQwwKMCgBT8Ud6Q0hoJTqYYmrHCbPLHQVo9m7sFrXFVyyJF0cN7sySbOJqzwEPRqeqSSy68OqNbHWx1t3VvcHuiOVWK7pD8NVduT7OCOQvsxhTD4YiuwT7pD8NUO0N0OQqSzIOzi+TOcFaSa0O0NjFOIqmmgtVykmVSxuJFIpBFOEUk1IrGzRUo0mgiFQoUKYDmH7Q8/Q0dFh+0PP0NHTEJm7TfE3qaRS5u03xN6mkUgBR0KAoGHSlpIpyNaRJDkaVcbM2eWIAFRMFBc1v8AdnY/A2rPlyaUasUFzZK2Du7w01ra4DYoUaintmbPCgaVahayRTluyrLm8EMx4UDupzohWc3v+0LC7OAEzF5De0UdmcdW4L69QHQXPPgbGuf4j/1E6fu8H+C2ebuIOcaJxva315VpjisyOTOxmEcqiYnZysOFYPdT7ccPiXWPEp7O5D3cuDCCD1FBNmJIPLiPl0silLFQKbRiNtbugg6VznbmxChOmld2ngDCsZvHsYEHSoKTgzfiyKapnFp4rVGNaHbOAysRVFKta4ytFeSGljJpJpRpJqZSwqKjoUxC8P2h5+ho6LD9oefoaOgQmbtN8TeppFLn7TfE3qaRQAKOipQoGGKkQLTC1MwwqLLIovtg4TM4rq272C4VzzdaLrV1fYcXVFc3I7nRryPTAt4ksKWaMVwz7dt7mbELg4nIRFDShWQhnOqg5esrLyJ7wbd9a8cbOU3Zht/ttDE7RxEqSPJGXIjZ7XCC9lW2gTjl8CKrYdlxmNWeUAsAbArdde/vohu7iiuYYacg8D0MltfKmX2NOOMEo4cYpP0rRqjyTJRTXhZGmGSTqNwIKsOI7xqO8V6X+yje6PF7PhRpi+IQMsiySK0zZT27cWWxGuvDUkgmvNy7HnPCGU6/3T/pTmFxE+CnSRekhlQ3RipVh3EjMNdCRQ6ltZFxa3o9hlar9q4XMpo929sDF4SHELa0satbMrWJ7SkrpcG4I7jpUzELoayZY7EscqZx7ezZ9rmsHi47Gus724fRq5ftBNTRhkdLIrimVTCmzTr02a1mJiaKjoqYhzD9oefoaOiw/aHn6GjoEJm7TfE3qaRS5u03xN6mkUDBRiio6AFrUzC1DWpWHNRkWRe5tt1X1rq2w26orjm7uJswrqu7+L0Fc3IqnZqyrVA1Arz9vHs4neQPInVd2kUWUXMSFSDoAWzIDc8wb99d/RtKw2+O76e1x4jKMyi6m5BF+q3gdOdHEZXjxt+DTXutvky8LjU8ii+fP2GJNqTiLq4dTY6kzW0/4ZF/PzqqXHmRcxVk1sQbae4i4YeIP6VZ7X2WxhBgmeIt2rWdT/LIDbytUKHZXR4chnLsbMWIA1JtwHh61we5S5Xt1/4dvC6t+ZSDHSsbxQ3W9gzvkDW/CApNvfas/wDaOXkwyF4srLIoFmz3zAggaA8u7lV62El6iDEOFj0CqI9RcntFSe+1K2/spJESMgkZg5zMzEkcCSTfjXTxShDJFqvkjlhLJBp+K8jon2X3Gy8PGwIaJTG17alTc2sOGtvKtLOdKg7t4LocLEp45czHmX6x9afx01lNdKcm42zgOK7RqPKzD71to3nXLNo8TXRN6sXoa5vjX1owI6E9oIrJKaNOyU0a2IxMKioUKYhzD9oefoaOhh+0PP0NCgQmbtN8TeppFLm7TfE3qaRQMFHRUdACgakRNUYGnUNJjTLrZuJswrpG7m09BrXKMPLWm2HtTKRWTNjvc145WqZ23A4sMBUDeyPNGnO7AeY/yqk2NtnhrU/eDHgwg8g587C3rXP4iX/jKL/dxYsTjmi0U2Ixf7oX7qrZtrxiBQJcrNdjdCRoSRY21uQBSMPiekRgw4Gx+h9DStppAyJddUXL7xXJxRUZVNO/I7mhcirSVSWZGzA2JNrC9hpawp95M8qeQ+f+jUZpRYKgsLWqHs7Gl8QSNFQlfebG5tXSjC7l0K5yUUl4ndGYAe6s9tvaFgRensdtcZePEXrEbd2zx1rc3qZxMOKt2Uu8m0Lm1Y3EvVjtHFZiaqZWrXjjSHllb2I7mkXpTUg1cZgqFChTAcw/aHn6GjoYftDz9DQoEJn7TfE3qaRS5u03xN6mkUDBR0VCgBQpammr0YagRIV6m4bE2qrz1J2ZgZsS37hCUUjM+i+QJ7/9aVCVJW9icW7pGpwG8qxWztbw1JPuA1NWUm+jygJFF1WNulkNtOBKoNfnb3U1s3ddUW5FtLn3jme+puD2Tkw6admNbnxyi/1rlZc+HdVZ1MeLI2nJ0Xu7GFHRg8S2r6X1PG45U3tbBpc5Rb3Bh9KGHjygW0sO6hM7Hib1wtT1trqdFRaldldhYQrXtrzIJPlrVBjQYJ2aNM4JDMhbKC3f1rGxtWkaI1FxGBDW9+vyNdDBmSlb3sry49S2dELF7+KRaQNE/wCFtV8nGhHyqgx208+t7+NaWfY6s2o0ykHTkRb1NVWL3PT+z6huNR3g8xwrp48+L0OdPDkSpUzNyzXqMz05icLLGbTIVNyAfutbvB91Rya6Cp8jnSb8QiaSaBNFUiIKFChQMdw/aHn6GhRYftDz9DR0CEzdpvib1NIpU3ab4m9TSL0AHQoURNAAJos1JJpN6YFxuvu62OxKwrfL2pCPw8vP8q7jLu7FhcKkcSgaqunjVF9juwhFE8jDrMqk/wA4zAf7uX51qd8cWBElv79FPyNcnin2ie+3h+TRibjNR9yFitkhISeenzpG08CFwslu5NfoKuNt29mU/wAcX1YD86a3qjtgZiOSn/EtYP4u9p+ZfHiG2r6mYVtKh4vakcZCu6qSLgEgEgm3qLUoyaVnN6MPLKGWJ2CiAMVQL+8kEzHKSRcHKqW1HdWTh8KyTqTpHWzTcI3FWzR9KpJAIuLX8LgEfQg+dHCt28j6VRbvRsEcydNmZgWMwQMbKq6ZCRaygeVW0Tam/cjt/uozf9tTeLTPSnYam8ep9CV0dyvxBfNrgVJ2lhOiKg95/wD1+lOPhrMP9vAR7ukv6U1vfiAJ1vwEQv8AzSsgPzNWQWqjHLI1KkQd5N2VxIaK+WxBUjufKQvvFzqK5JPCyOyOLMjFWHIqbGujJvlK+2hh+jAhEjIbatmGUByeVyq/zVQ/ars4RbRYroJY0k/m1Rv+UHzrqcE545dnPk1aMPESjPvLnyZk6FJvR3rqGQOhRUKAHcP2h5+ho6LD9oefoaFMBE3ab4m9TSKVN2m+JvU0igA6Bor0L0AJNLwuHzyIg4uyqPexAHrTZNXG5uGz7QwgPD2hP8N39FqM3pi2C5nfd2UWN5Yx/eOAO/LEkUd/n61jcBtRsRNtKOXsx4vpIb34KzxnL7mS3nV9st2G2APutDiz/MZ4vySstAmSWZr6SPOfNMaSbe8PXEnSw+b5fv0NmKLllOj4xg0BB7hGw8mFqZ3vf/4+b4UH+JajbZkyRv8AAv0dKRvpKf2dMR3Ip+q1HDkfJ+n77kHGmn539jIzSVHWXWo8MrOoIBNwKfjwDcWNvDjWTQoKpM9HaJbnSowft/7Gf/oyU61wLVGQ/wBZ/sMR/wBF6MC7xXm/ty9GazBfvOiPhh2PvCk/lVVttelxcqc8EnzM0rD6irXYP3L9yR/9M1mtq7UWDGYiU3JSCMZb9rI4AUe8yn5GniTcnXn9zmypP2KDcwM22sUz8WWAm/EFp8O3zupp77U4DNN0i/2PThvEK8C/TpCfI1O2Nhsm1MYyjQNgEJ/iyrK//LUzZ+AOKw+MZhcmXGoPdII3X/trozyaMkZ9EvlGSMFJNdb+5yYGjpCmlXrsGQOjpN6F6AHcOesPP0NHScP2h5+hoUCEzHrN8TeppF6Oc9Zvib1NIvQAq9ETRXoGgAia1u5keSXBSd7YjEHySCw+t6yDVqd39oDosKRq0GK6w78kxyk+7UVn4lNwpef2ZdhrVv8Au6OuRSZcdhGtpJ09jyzLex95I+VZXaQtHcd0+LQ/8Z2/+utB059nic9vCTZXHflvofdaqPb65VmA4HESOPdIxI+jmuFe0Y+a+bR0scKyX5P4f4NlvIuaAkd8JPyCt+VObyRZ9mzeMN/lY/lRYdhLhIG5xqrfzJkPrUuNOkwjp35JEI8bEfmK0Y0tbX1+xjmqivJ/kxWHW0S/CvoKaeUU9s6K0SLJxyjKW4MLaW7r91qRO4BtXKf9bO7F7ESSWmXltHKe9omjX4prRL9XFOu4o4tl9LY5yiqQxsNWbUKATyBJ4cSOVasbUd3sRy/0NdTTbLWznwCgeSW/OsLvrEGmU8C1r+IMxI+hrZxSZOH3Rr4E2Cj6L8jWU25lmxEUQvmEyRk+NiSKfCtrJZklFU7LRhknxJXjLiQy+Ijw6Rr/AI2FWWwMQseFe39riZrfAsnRqfNUFU23do3naSKwRb5CfvSyuFhA9+VJD4W51L2av9UiarGBrxuEFz6E1dmuvUoxxT+m5xzEi0jgdzuPkxFJFFJIWdyQQSzEggjUk34+Nx5UL16FcjlCr0L0m9C9AD2HPXHn6GhRYc9cefoaKgBM56zfE3qabvSpj1m+JvU0i9Ag70L0V6F6ACYVfbobCxOs6xqsXZWWWURKSp+5c9fx0NUNdCG3ViiSHAqZpgqiRxwXTUZz/VoOARSCbXJ7jTnk1Gl4lmNd6y9bbTBry9GTIuRzG4IfkbfiGlFjZM8Nz3ZQf5dP+VlNVeFjEgtijkkbQlsxQnuBJ0Pn9ONTYosqmNje/V1NzfXKLnjodD33Hea4E4xT25r92O/jfI0e6+0R0fRE6EZR4MLlfn1h5Cr2HaeR8wVmV7ZgouQ66Egd/iOPCuX4babR3VhZr2ZTfUePfbS9xW42DtSIgCVrAjsmeRix7hkvr53qWiUJp3Rnzwi7kt7K7aO1jlZDEyxCVmjD2EktgW6EKLkANe7cgBxNZPFbO2hdv3gjGtgYb5SBfKxJsoJ4X114GtFvBtESTCSOyoA8cJ8F60kigdxdUUEd0RPfVNtPeedwoY6XD5l0LSKD2mOhXhpWjHHyRUtWm9/f8FJE2Mgl/essysLKSCiqwOtwgI8ybVudkyFiMq3bu/ADzN+IHurBf+4QSUaQqTltlXOM+gJVToNLAG1u+t9syRUt0j5VtqL2LAcRfjUeLi0laJ4XadNv5LOwAuT1FPWY/wBpIfuj08Be/Gue4jaZGNVb3KFyW5FtOPcbFte6tBtXajyyqVISOPsIja2Gt7c6jvJCym8K3BJJLOrEnvuTlJ+Kq8K7N21dotcZV0I+2tnR4kIhJaOPrCNRlR5LWuxvmIA0Gg7+PCtTumgXqIihslsp0yi2oAsLj3Csls6dlmtIv7o3ubHOlvvjvsNAy8V0OoN61m839GwJkjCvqpVmUOpBI4j3cG/PiZIybWMqlKCTaRy7f6Ue3yIP7MBDpYX1LW8LtWfvTuNx/TSFyiITxyZrHxOZj/oUzeu9jjpgo9EciUtUmw70d6TQvUyI9hj1x5+hoUnDHrjz9DR0wG5j1m+JvU0i9KnPWb4m9TSL0CDvQvRXq13c3dmxkhWIAKvbdhoL9w/it8qjOcYLVJ0hxi5OkS9k7kYmdOlKmKHj0r3FwP7teLH5DxrXx4JMKiQoulr68WJFyzEcTSDu3LhDkMj5Tza4Pz/KpWMLNCrMb5eqCL3PMk9wt3e+uNnzvJJbpxO3w2Ds4uVbiYQGJ5W1FJixF5DDdc4QFFfsvHcjKeRB4HuuOPCm4+re99BfwtVVtnY7S4iN1ZkKKdV46n3iq4wUnTdF+RtRtK2WE4lPVWNSPwOVcDnldr2HypqDZbrM3SoqG1yEuSRYAjOBYCwA07ja+pqZg9pSRN1mZjbR2VQQf5SKr5JJmnDSyq4zXEeRowf5dc595qUddtbJV5lcorZu37E3bGLkaRGRFMaIVK3ykDQCwtYiwOg51Jj2uWjURLIzux6VejZFjUdkhnAW/PWoy4pr6G/uB1+lMyTynn9dKWi0k0tixqnaZOmkt94E94/K9RZMREzAN1GOhYcNBoWHGoU0cg7jc99j3+dXexthxiO8msh4kj6ClPRijqk79CTbm6SIMmIy9XLcjgRbyIPeDSpeyM7AMRYADU+BXiR4WJq3fZw08OGvD3cqCwxpqx+vGqf5EfBEtD6lJhopFNxfuIuLdnhoTcEDQHQ93Ck7wQSYlVRHyKqk9Hq6qzdq2XgptoDwue6r+TGLbqL5/wCZqAcZYkBbaG5RbnzJqcM829Wncrlw8GqZy3EYRojlkFiCRwNj7r8abBrdbR9pc/ura2DI65la19SOF+Hd3VncdutiFu/RqRxKx309ynW3urtY86a7zS+pxcvDuLelNr0Ke9C9JBo71oMw9hu0PP0NCk4c9cefoaFACJz12+JvU0mjnPXb4m9TRRxlmCqLkkAAcSToAKBErZeC6aZIx95gCe4LxZj4BQT5V1b7McfhkglWQ5HaSQjqmwBYkajkLDyrG/sr2KI5utO4IstiEyjMUzeWpHeABoCTA2FtUElwrEkm6INQ3n3GsWdLPB1yN2KCxySns2bze7bjBWgJ6T70bIQXA/EBwlTuIBDD32qDsfaXTxyIxFwgYWJsQLhtDqDqNDUddje1DMyuqC5EjqVYNzS3f4g1nsRg5ImZlfNa4z36zL46a/641ix4cc49mn3kb3KeN6lvE2ITNrwzwk9wHVsT6H5VSYveNjN/R4S6AWYs6ocw0NuYvWdxG2ZyFVibKLIOHV1/U/OpODDBbEso5ZrD5XHpWiHC6N5blMuKc9oWjTYPHvY9KsYY8ACeqP4idT5DzqUJ448pdszynKpIIJvrZR90WBNzWdw87X6i3t3n8ha1/Ejzq7gUWDS8Re7HUm9rqg5aC576oyY0v9F8Jalt8lquULmA7rL4k0pUAGvEj/L9apn2mGYMxsi9le8nmaaO1jnLEHUaDkKp7CTLNaLzbcyphkf3qfeGFvpeose3VtWd3i2k8kAjUcJM591iOA99DdxUVrzXdeywtqL/AHlJ0vVq4Vdlc+dsrWd9poXI1uFjnxGka2FrgntMOaL3++mZdgzBtY5L82Ut8gNK0uzdqIUC5VmQcGWyzL71NtfFSPdVoNpx907r/DILH5tb1rPCktqXkOeWafIzOD2G9ussjHuFso8+/wCtV23dtQ4UiN7mU8IIh0kpvwuo7PnW6k2+FU/esO5ohfzMlcw3t2lNIz5nhwUTXzEOiyyj+J47u/uUC/jSx4oznu9vb8lc8+XTdV8laPtIhCSF42Vg1kiGrm3EyMQFXXSwudDWn3I2mMbGj2y3ZlZb3tlPPv0KnzrkR2Vnc20jB6pClWcc7G5F/GtPhMZNh4csd40UcAct8x4k8STfvro5uDg41DZsyYuJyt9/kM/aBhI4tozLERluCbWsGKjMNPG/zrPXqyXC9MjFriW5ZWN8si/h8OGh77kHutVg1uxrTFR6GKfO+o/hj1x5+hoqLDnrjz9DQqwgJn7bfE3qasdgKyuZlNjBlkBIuMwYWv8AI+YFV86dZvib1NWew8aI8wcXDFCeXVJOtRndbE8aWrc0myoTOymaQLdw2XMHYRuT0iqCb5iFXye3dWp2owxonw+Gw+RVXMk0YCujZxozHLf3ZjTuEw+zTs6LOFD9EoYi/SZwNSe461n8JvU0LAK56ugN9Sp1F+Z4jXwrkz1Tk9Hh+/X0OpGKauW3r+/JZbA3Snhhl9okdwWB0kBCL99yuvfrpUbDbtwtIueW6tfqBnJPgbA1aYJXx8pZJ2jIIARB1QCNcwvYi3PjWIwm3mw+JkSZ5I5VcoOJViDlykDsgi1tLe6q4Ryz1NOn0SJuUIVCRa7ybkNEekjBMakBlbPrrbqlVNweXEd4qTu5gkkdkeDKpU2JyC3IqB3350vbu/DT4RsKQq5gB0ikhjYghhbhqBS93FM0iwYVrKgy9NLZpZWA6zEtfKL3sBra2tXT7V4qlz6kcemM2RpNnSRsRoU+64GhF+Og6vnUR8avTCMEMbgC1yWNxoLefG1RN/tqTYPFmB5G7CMej6isGB1a1rnw4UrdDbkWHk6WWPpVK2sbEgnVT1u69WRxT06pfAPilemHuWu0tjxhyFYI4Yq0TkCzAX0kHV4EcT31Vz7MbNZhl95+tGNshmxEsxzK8zPFGtxJmkJbKG4BAOJtfUADk9tHH4h8OJZVVYkKgG1gD91bk3NCWSDSv3/x1BThJNtFbMpjL2IbKqGxJGjEgEC2ouDwp/ZkmfqtlU8de/3WF2PhxqAS0iGcojxubMVv3E6XvccTSNn4r2eeJ42vCCzGO+pzrkYcxpbv4i441e4txaXMoWXTJPw/wa1NnyqWC2VlXMqE2Zx/AON/DjRx7zSqp6zC34uAt773PhWb2lvKxcyR3jVR2iczAcuXHzp3d7CTY9XMUiEI2pkAzEnXTQ3GtZngWnVlo0fyremO5dDfv7rNYka3RbgnQWK+tV2M3ZVrvJh3vxLMrXI43u5ufXwqNjC8JMcyRCRCDmaJGLLxspI0NjcGpOM3ydgOiXI2uZ75r+4H86ccTi7wrn5kHli1WT7Fkuxv6OpQxomUhWKdJbjprYEeNqpN3o5UeT20Z4zG4CImcMR+I5bZbAnjR7o4mfGStFBLbJ1v3gGQk3Gi2PjV9Lt6XByBJ1V3QjW/VYEaHTj9ONJqcXLHtJv6MNcJpSW1exQMkUsyGMhYsoIVCoKuQRkNtLdW9xpr31mtow2bNa12IK8iLa+d7++9dB2UsGOmYPaFLFikVlMjk2AvbgBY++9Y3erZnQYmaEXKq4K3IJylSRcjvsQPKtOGa1aHs65GTPHu2VOGPXHn6GhQwy9cefoaOtZjLebZ/Wb4m9TSf2d7/KreXtN8R9TSLVn1s6XYxKmXFSImVSSPEf8Amqk4mQnrK3yNavKOVDL4VJTrwIywOXiVmxd4mgctmYX941H5VH2tt5ZJGkIzOeLEdY8rmrl4QeIqO2y4z90fKktGrVW4pY8mnTexmTtJidat9j7wtFIhDWF9ffU4bIj/AAilfsuP8A+VSlKMlTRCGHJF2mR94NsrPL0slmawAJ1NhwF6o8RtZma4/wDNaBtjR/hpP7Ej5URcYqkE8WSTsosHtQqwzagcK0+I3lE0GRrZdOr7uGlRxsaPlRnY0X4ajLRJptciUIZYJpPmVkm3ejjMcfZ45fu352qlbGOTe9ar9iR8qH7Dj5VNTiit4cj5jG6+8ghe7KCRwJ1HmDUrYm8HsTu0BC5jc3sedrX99IGxI+X1ofsSPkfnUJLHK7XMsUcqSXQqNtbyy4mVpHNyx499hwpGC2nZutrV1+xI+X1oDYkfKpqUUqRX2OS7E7H28uFmM0FlYix7xxvwNVG1tvSzytI7Eknvq8Gx4/w0r9lx/hFRTgpaq3JPFkaq9ihwe1WXQVJkzOSx1Jq3XZ6Dgop0QCm5occEuTZR4fDHMPP0NCtDBEMw8/Q0VGsHgLSTBpmOnee88/fSfY05fU/rQoVWX2D2NOX1P60PYk5fU/rQoUDsHsacvqf1oexJy+p/WhQoCwexJy+p/Wh7GnL6n9aFCgLB7EnL6n9aHsScvqf1oUKAsHsacvqf1oexJy+p/WhQoCwexpy+p/Wh7GnL6n9aFCgLB7EnL6n9aHsacvqf1oUKAsHsScvqf1oexJy+p/WhQoCwexpy+p/Wh7EnL6n9aFCgLB7EnL6n9aHsacvqf1oUKAsXDg0zDT6nkfGjoUKZF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60" name="Picture 12" descr="http://namo1117.weebly.com/uploads/1/4/8/9/14897626/4672147_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40630"/>
            <a:ext cx="2184177" cy="3284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五角星形 4"/>
          <p:cNvSpPr/>
          <p:nvPr/>
        </p:nvSpPr>
        <p:spPr>
          <a:xfrm>
            <a:off x="4102514" y="1995052"/>
            <a:ext cx="3888432" cy="354609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8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苦</a:t>
            </a:r>
          </a:p>
        </p:txBody>
      </p:sp>
      <p:sp>
        <p:nvSpPr>
          <p:cNvPr id="6" name="流程圖: 接點 5"/>
          <p:cNvSpPr/>
          <p:nvPr/>
        </p:nvSpPr>
        <p:spPr>
          <a:xfrm>
            <a:off x="4209391" y="1731076"/>
            <a:ext cx="1320081" cy="1368152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正面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流程圖: 接點 11"/>
          <p:cNvSpPr/>
          <p:nvPr/>
        </p:nvSpPr>
        <p:spPr>
          <a:xfrm>
            <a:off x="6515081" y="1731076"/>
            <a:ext cx="1320081" cy="1368152"/>
          </a:xfrm>
          <a:prstGeom prst="flowChartConnecto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負面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886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  <a:effectLst/>
              </a:rPr>
              <a:t>只要你願意，你可以為自己的劇本擬草稿。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image.wangchao.net.cn/it/12744613264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400268"/>
            <a:ext cx="6048672" cy="4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915816" y="2492896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勇於嘗試</a:t>
            </a:r>
            <a:endParaRPr lang="en-US" altLang="zh-TW" sz="6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20895" y="3996719"/>
            <a:ext cx="41600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dirty="0" smtClean="0">
                <a:solidFill>
                  <a:srgbClr val="FF0000"/>
                </a:solidFill>
                <a:latin typeface="arial" panose="020B0604020202020204" pitchFamily="34" charset="0"/>
              </a:rPr>
              <a:t>Try</a:t>
            </a:r>
            <a:r>
              <a:rPr lang="en-US" altLang="zh-TW" sz="5400" dirty="0">
                <a:solidFill>
                  <a:srgbClr val="FF0000"/>
                </a:solidFill>
                <a:latin typeface="arial" panose="020B0604020202020204" pitchFamily="34" charset="0"/>
              </a:rPr>
              <a:t> and error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0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1296144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積沙成塔</a:t>
            </a:r>
            <a:r>
              <a:rPr lang="en-US" altLang="zh-TW" dirty="0" smtClean="0">
                <a:solidFill>
                  <a:srgbClr val="FF0000"/>
                </a:solidFill>
              </a:rPr>
              <a:t>VS</a:t>
            </a:r>
            <a:r>
              <a:rPr lang="zh-TW" altLang="en-US" dirty="0" smtClean="0">
                <a:solidFill>
                  <a:srgbClr val="FF0000"/>
                </a:solidFill>
              </a:rPr>
              <a:t>積傻成塌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http://bbs.shangdu.com/Editor/UserFiles/Image/4982/1873/3474/1223297199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6" y="1556791"/>
            <a:ext cx="8396336" cy="51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blog.china.com/u/110421/460597/pic/133458945318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27040"/>
            <a:ext cx="4968552" cy="3726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wing-creative.com/UploadRoot/image/product/doller%20pig/page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86239"/>
            <a:ext cx="2280221" cy="2280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data:image/jpeg;base64,/9j/4AAQSkZJRgABAQAAAQABAAD/2wCEAAkGBxQSEhUUERQVFhUUGBQUGBQXFRQUFRUYFRQWFxQVGBUYHSggGBolHBUUITEhJSkrLi4uFx8zODMsNygtLisBCgoKDg0OGxAQGywkICUsLCwsLCwsLCwsLCwsLCwsLCwsLCwsLCwsLCwsLCwsLCwsLCwsLCwsLCwsLCwsLCwsLP/AABEIAOAA4QMBEQACEQEDEQH/xAAcAAABBQEBAQAAAAAAAAAAAAAAAgQFBgcDAQj/xABIEAABAwICBgcFBAcGBQUAAAABAAIDBBEhMQUGEkFRYQcTInGBkaEyQlKxwSNictEUM4KSorLhQ1NjwtLwFheDk6QkNFRk8f/EABsBAQACAwEBAAAAAAAAAAAAAAADBAECBQYH/8QANxEAAgEDAgQCCAUEAgMAAAAAAAECAwQRITEFEkFRMpETImFxgaGx0QYUQuHwIzNSwRUkFkPx/9oADAMBAAIRAxEAPwDcUAIAQAgBACAEAIAQAgBACAEAICB1i1sp6PB7tqTdEyxd47mjv9VFUrRhuT0redTbbuZzpjpDqpbiLZgb92zn+L3D5AKnK5m9tC/Ts6cfFqVeqr5ZP1ksj/xPc75lQuTe7LKhFbJHCN7mm7SWniCQfMLGTLSe5J0OtldT4w1DnAf2cxMrDyu7tN8CFPCvKJBO2py6eRo2pHSRFWuEMzeoqMg0m7JCM9hx977px4XVyFVSOfWtnDVaovSlKwIAQAgBACAEAIAQAgBACAEAIAQAgBACAEAIAQAgM/13146sugpD2xcPlGOwd7WcXcTu78qde4x6sS/bWnN609uxmTgSSXEknEkm5JOZJOZVHJ1EsbHhamQJLVkwJLUAkhDA0qaIOcHXIIztmbZY7jzW8Z4NXHJ1jiDci4HjtOv53WeeXcxyR7EjR6aqYjeKpnby617m/uPJb6LZVZrqayo05bxRY9G9J9ZD+vYyoZvIAil5m7ew7u2Qp4XL/UVqllF+HQ0LVfXakr8IX7MtrmGTsSDjYZOHNpKsxmpbFGpRnDcsi3IgQAgBACAEAIAQAgBACAEAIAQAgBACApXSFrOYG9RCbSyDtOGcbDw4OO7gMeCqXNblXKty7aW/O+aWyMsDFzcnXPCEAkhZAkhZMCSFkCSFkwJIQCSFkwJIQAgG9RSXIcwlr2m4cCQQRkbjEHmFvGbRrKOTSejzpJc57aXSBs82bHObDbO5km7aO52R344m9Sq50Zza9tj1oeRqynKQIAQAgBACAEAIAQAgBACAEAIAQDHTWkm00L5X5MGA+Jxwa0d5sFpUmoRcmb06bqSUUYhV1D5ZHSyG73kuJ7+HIZDuXFlJyeWeghBQikjjZYNhJCAQQsgSQsmBJCyBJCyYEkLJgSQgEkIYEkLIPLoDhXUgkbz3H6FZjLDMNZNZ6JNcDUxmlqHXngHZcTjJGDa54ubgDxuDxXRpT5lg5N1R5HzLY0VTFUEAIAQAgBACAEAIAQAgBACAEBmnSXpXrJW07T2YrPfze4dkeDT/ABLmXlXL5F0OrYUsR531KYWqkdESQsmC16t6ndaBJUXaw4tYMHOHEn3R69yt0bfm1kUq91yvlhue6+aEZC2J8LAxovG4Ab82knecHC55LNzTUUnFGLSs5NqTKaQqheGelP1bvD5hbw3MM46Pq9obLvaHr/VbSWDCHhC1AhwWQcopA4XB/MciFsYPSFgwJIWQeDBAIhrX0lRFVRZscCR8Qyc08nNuFLSnhkdWmpppn0jQVbZo2Sxm7JGte08Q4XHzXSTycNpp4Y4WTAIAQAgBACAEAIAQAgBACAitJ6w00AO3NHtAE7G0C8nhsjFJZjFy6IzGPNJRXUx+omdI90j/AGnuLj3k3XnpTcpNs9JCCjFRRxLVjJsT+p2hhPLtvF44rEg5OcfZb3YXPhxVm2pc8svZFS6q8kcLdmkrpnJGmlKFs8T4n5PFr8Dm13gQCtJxU48rN6c3CSkjIK2kdE90bxZzDY/QjkRY+K5couLwztQkpLKGNbFtMcBnY27xiEi8MyM9L6IMTIqiK5gmALHZmN49uJx+IEG3EDvVqSws9CGE8txe6/mRdDVbYx9oZj6hQSjgmHJCwYIWvBjk2m4bWPI8Qf8Ae9Sx1Wpq9GPqWoDxhgRmOH9Fq1gymdSFgCDwQwc6mPaY4crjvGKynhjoav0KaV62hdC49qneWj8D+2z1Lx+yulQlmODk3kMTz3NCUxUBACAEAIAQAgBACAa6R0jFAzbme1jeLja/IDMnkFlJvRAoWmuk4C7aSO/+JJcDwYMT4kdynjQ/yNeYpWlNZKqo/WzPIPuNOwz91tgfFTRhFbI1yxjQR3d3KjxOpy0cd3+5e4dT5queyLBoyhM0rIx7xxPADFx8gV56nHnkonbqz9HByPdO0XUzyMHsg3b+Ei49D6LarHkm0a0Z88FI0DVei6mmYPecNt3e7H0Fh4LpUIcsEcm4nz1G/gSqmyQggK1rhq5+kt6yKwmYMAcBI34Cdx4H6FQVqSnqtyzb1/RvD2M0BxLSC1zTZzSLOaRuI3Kg008M6ieVlEjqlXxxyPoqoB1NVHs3yZIcBY7r4C+4hp4qzRnn1WVrim/HHdELrXq1Lo+YYl0bierltn9x3BwHnmOWZwwb0ayqL2iKSoEg4EZj/e5V2sEw30vFdl/hPzw/JbQeprJERG8sdcZhSs1J2GQPaHDf6clE1hm41rJdl8fMkHxsFtFZTNXuOrLUyWboPqtmrmi3SRbXjE8Aekjldt3q0UL2PqJ+02xXDmAgBACAEAIAQHjnWxOACAoWtHSKyO8dHaR+RlOMbfwj3zzy71YhQb1kRufYzTSFfJO8yTPc9x3uOQ4AZAcgrKilsacw2WcGOYEwMkjohuZ7lwuMS1hH3na4StJP3F71Epe1JIdwDB44u+Q81Sso6uRPfz0UR3rdojrXwvAzcyJ/4XO7J8LkeIUtzS5mpL3Mita3LGUX2yiY0ppeGmAMrw2+TRi49zQrMpKO5UUWxjR62U8jgwl0ZOXWN2Ae45ea1VWLMuDJxSGgXQyV7WjVWKs7YPVzAWbK0Z8GvHvN9QoqlNTJ6NeVPTp2Mt1j0VPT9iqj/DK3GN3jz4Gx5Ko6bg9Tp06kZ6xZdNTdNR6Qp3UdYA57W2F85GjJ4P8AeNwxz38VZpzU1yso16TpS54FI1o1bl0fLfF0Tj9nLbA/ceNzuW/McoqkOUtUayqL2jSSpa+J242xHNQpYZMMzTbdP1gzheI3/hkuYnfvNkb+4p+mSLaWO55omWztnc75j+ijmtMmyOemHXfbgB64/ktobGJEjHLeMO+7fyGK064NuhM9ERtpNnOOYfw3+gVqg/XKl4v6XxN9V45AIAQAgBACA4V1YyGN0krg1jRcuO78zyWUm3hGG0llmPa365yVhLI7xwfDk6Tm8jd93LvV2nRUdXuVp1W9iqqY05gQcwIOY6QQue4MYC5ziAGjMk7lhtJZZlNvRFsfqzJSxh8jmHaIBa0klpIJztY5Feb4tNVGpLZaHf4ZmCcXvuXHU+LZpgfic53kdn/KsWaxSMXjzVJsq0VRq7R0Rl64saZLAbZxIAysDgM8wteVZyZy8YF1tGyZpZK0PadxHqDuPMI0nowng56MozDGI9tzw0nZLvaDb9lpO+2V0isLAbyO1kAhgRNE17S14DmnAtcAQRwIOaGU2tUVLSGoEJeJaR7qaVp2mlvaYCPuk3HcDbkonSWcrQsxupYxPVFifRdfB1VWxj9oWeG32CRk5t8WnI8Qd+F1JjKwyBS5ZZiZBrlqbJRuL2XfTnJ+9n3ZPo7I8iq06fKdKjXVRYe4nUOmE8lRTnKeneO5zHsLHeBSGuUK+iUuzKywFrxcWLXWI4EHELXoSnlW7ae48SfTAJHYwxYqLRbG8n0z+aY1yOhcOiCK+kmn4YpXegb/AJlPb+MrXulL4m8q8ccEAIAQAgPCUBjGvmtBq5diM/YRns2ykdkZDxHDljvXQo0uVZe5Rq1eZ4WxVVNgh5gTA5gTA5gTAyWzo5gBnkkOccfZ5Oe4C/lteapX0uWml3LllHmmWfWQXh7nNPoR9V5y7f8ATPQWyxMmdX2Wpoh92/mSfqrdt/aiVbh5qMkFORAgC6A8ugC6AEAIAWAeOcBmQO/BMg8ewOBDgCCLEEXBBzBG8ICq0WpsVNV/pEB2WFr2mI4hpdbFh3DDI+HBRciTyiy67nDll5mZa7UfVV04AsHO6wf9QB59S5QS0ZdovMEQRasIkwJDVnJjBp/QhRXmqJdzGMjB5vcXH+QeasWq1bKPEJerGJsCunLBACAEAICndJumzBTdUw2fPdvMMH6w+Nw39pWLenzSy+hWuqvJHC6mPLonN5gQcwIOYEHMCDmLT0eT2qHx/wB5GbfiYQ4em0qHEIZpZ7Mv8OqYq47ouGkotuJ4Gdr/ALuP0Xnay5oNHpKb5ZJkroX/ANvF+BvyVm2/tR9xVrf3Je8eqYiIfQ8wrpKlvWPZHA/qQ2N2w9zgLukc8Y2vcACw7Jve+CmlPJpOWCp0WsklLpGSjkmM8IkEQe8gvYXhpbdwzsXBpv34ZKJtwnh7G0XlZNEUpkEAIAWACAiqvV2mlcXSR7TnYlxc+/hjgtHCL3NlJoiZKd2j5I3RucaaRwjfG436su9lzTw/LfhbTWD02M+Iscxx7luxFaGR9JUJdXgNF3OjiAAzLiXAD5KCp4jo239sgdYKURTGIWPUtZGSN7g0GQ/vuetXuSweVnuRzGrDZukbx0U6K6iga4izp3GY9xs1n8LQfFdC3jiHvOLez5qrXbQuSnKgIAQAgBAYr0l13W1z27omsjHltu9X28AupawxTz3OLeVM1WuxVlYwVeYEwOYEwOYEwOYEwOYd6LqXQyslbmxwd38R4i48VyOJXih/Sjv1O9wmwdX+tLRLb2/sa5SvbJsSxYsfj3XzB9cFyMZeUdhvCcXuPqaIRsDb4DAd1zYKWEVCKRDJuUsnVsgORC3yjVxaMb1y0VU0c8r4ZJomSuc9s0T3sFnEkscWEZEnA94USbpyyYayiS0XqTCKqE0c76iHszzTuse2HX2Q4AXc4jLEi5ut6nryTTNYLC1NUWxsCGTy6wAWQImnawbT3Na0b3ENA8SsATT1LJBeNzXji1wcPMIDyqha9pbI0ObhgRcGxuMO+yPGNTKORK0JMFZGiQa2WsmFmRNDYwd+wztyHuO0B58FHjXLJ+f+moLruZPWTGSR8hze5zz3ucT9VDnqdBRwsEjqvoR1XUxwDJxu8/DG3F58sBzIW1OPPJIjr1FSpuX8yfRsUYaA1osAAABkABYBdY863kWgBACAEBznlDGuc42a0FxPAAXJRLOhhtJZZ886TrDNNJKc5Huf3bRuB4CwXdhHlionmZ1OeTl3Gy2NOYEGQQZBBk70VFJM8MiY57juaL+J3AczgtZSjFZkbQjKb5YrLHUkIjcWOczaadk2cHC4zsRgV4y7m51py9p9Dsafo7eEX0SJDR2kpoAepeWg4kWDmnnZwIvzVdVXHYsSpRlujR62Vxa1zADtAEEnAXF7njuV6eWtDnU0llMYDaF2tJvm6R3sjD3Rl9OKj16E2nXyJHR1bt3GJbuccncbcRzUtOedCCrTxqSAUhABWQCAFgyF0BVdC6xUzq2qFY+Nhid1cPXFrWBrNpsmyXYbZcLnfa24FZotOTTIqmSj1OsMUWlJJdHkdSJGNIZ+rlBa3rdkDAt2tqx44jCyjqx5J5XUzB5RrUsl0bJ0sHO6wbFa1/0j1VI5oPamPVjuzefIW/aCjqSwixbQ5p57GUtiJyBzsMCbnh38lXydE3Do41X/AEOEvlH281i4fA33Y+/eefcunb0uSOXuzhXlx6WWFsv5kuCsFMEAIAQAgKP0o6dEUH6Ow/aTe0N7Y743/ERbu2lcs6XNLmey+pzOJXChDkW7+hka6uDg8wJgcwJgcwJgcxMatauS1smzHg0W25COywfV3AfJQ1q0aS13LNvbzrvC27kxrbs0xNFTXbG0N653vzPIv23b2gEdnK5K8vfXc6k+Vs9twyxp0afMlqVfqFR5jrYHVBcOAORw7ioqmqyZTwadqtVCSARuxMfZt933D5YeCvW/NKknJPHR9zlV5w9M1GSzu1nb3j6egDhY4jOxW7hkyqrR1gp9nHNbKODWU86HdbEYIAQAgBYBnOvOosk0j5qcB4kxfGSGkO3uaTgb5553UbjJPMQ1kf02p8Uj6d7aVtIyFoMjLsLpnjZ2b7BIIBBu5x2je1t63n67TNYRaLYQtCcLIDL9aqt1bViOHtBh6tnAm/bf3XGfBqqzlzSwjp0YqlTzI0bVrRMcELItlrurcHlxAN5PjxyPDgAFdpJJYOXXnKcm+5b1dKAIAQAgBAVTXXW9tG3q47OncMBmIwfed9BvVq3tnVeXsULy9VFYXiMfrKp8r3SSuLnuNy45nd4DkuxGCisI87OpKcuaT1ONltg0CywAssgm9VdW5K2TZbdsbbbclsGjgOLjwVevXjSXtLdpayry9nVm1aK0bHTxtihaGtb5k7yTvJ4rizm5vLPS06caceWOxmmvmjjHVPe72ZLPDt2Qa4X4gj1C4l3Fxqv2noLGalSS7FaYWE2DgT3qu8roW9BxFEWuDhgQQQeBGIV3hlB3FzGONN37kcvjV3G1s5zzhtYj739tyW0HpEwzB5ODsH8wTifA4r297bKtRcUtVsfNOGXrt7lTk9Ho/j1NEBXkXofQ086oFgHm1jbfnZDOD1ACA8QAgI6s0hsmwzyDRmfyHNQymWIUk9xMWkSCGuxccSBjs95RVHszLpJ6ocGQHEf74rbKZHhrRkFrNpF4AgpwXTyiwDc2NyLyd3AE9+5RVJPwx3J6MF457I5auavNpASbOlIs5wyAz2G8ue+yxCHJvubVqzqe4tei2doAkAm7rbyG2vh4jzVujFvU59aSWhOq2VQQAgBAV/XPWMUUNxYyvuI2njvcfui48wFYt6Dqyx06lS8ulQhnq9jFKid0jnPe4uc4klxxJJ3rtxiorCPLzk5vmluc1saggBASuregpKyYRx4AYvfuY3j3ncN/gVDXrKlHLLNtbyrz5V8WbdonRkdNE2KJtmt8yd7id5K4U5ucuaR6ilSjSiox2Hi1JDHOkDSj6ipey56uEljW7toYPeeJvcdw71y7irzTx2OzaUVGmn1ZWP0dV+Yt4JOjkJbZ2Yw/Jer/AA+6boyUVhp6vvnY+ffi2FSNxGTk3FrRdsb+Y4XoDyRbtVNMXAhkOI9gnePh7xuXn+KWWH6aC06/c9fwLiaklb1Hr+l/6+xZ1xD05n/SZUSRTU0kT3McGygOb+JlwdxGWBW8Vk7vCKUKtOpGaysr/Zy0T0kEANqoif8AEjtj3sJ+R8EcOxmvwbXNJ/B/csUGvNC7+22eTmSN9dm3qteVnPnw25j+nyaLE11xfjitSjgLoBpUUtyXNAuc+PmtJR6olhUwsMj3UTh2W3a04uOO24/i+qj5ehPzrce0FOG3wsMgPqt4RwQ1ZZO88QsS0AONgSAAXAZAlbSWmhpF667EdW1cdM3amdj7rBi53cPrko3iCzIlSlUeIlModZZHaRimkNmhwj2Qey1j+yRz9q5PEdy9DawjUsspavX4pnlL2rOlxHlk8pNL4NfubMqJ1wQAgBAYjr7pIz1suPZiPVN5bGDv4tpdu0p8tJe3U8vf1fSVn2WhXlaKQIAQDrRejpKiVsUQu5x8AN7idwAWlSoqceZklKlKrNRibjq9oSOkhEcfe5297t7j9BuC4NWq6kuZnqrehGjDliSijJzjWVTImF8jg1rcST/vPktoQc3yxWppUqRpxcpvCRjeldmWaWRgOy97nC+faN8VyOJWtS2rYn11R1+E39K8oZg9Vo119nmiDmqDfsgW4neq0Y9zotjqgnvcEWPoV6X8P1IRc6f6nr8EeJ/F9GrJU6q8Kyvix4TZelnJQi5PZHiKcHOShHdvC+JzhqgTYXB3HLJc224rQuanoo5+OzOxecDubOl6aTWFjZ6r5Fz0LrKDZlQbHISHI8ncDzVK+4Y4tzpbdu3uOvwrjSqJUq+/R9/edddNCmqgGx+sjO2z71xZzb8x6gLjxeGe24ZeK3q5l4Xo/wDTMpno3NdsuY4Oy2S0h3lZTHr+aElzRax7y2amamudI2epaWsYQ5sbhZz3DEFzdzRwOfdnHKXRHC4lxCEYunSeW932/c0m6jPOggBAJe6yw2ZSEArGTOCI1v0g6Gle5ji17i1jSMwScbeActZywiSlDmlqZ7QSSTSNY67nyENDicSSbAElUpQcn6u50OZQWXsiX181b/RDE9nsvYGuP+IwDaPLaGPgV7DhssUlSfT+fU8BxmDdb0y/V/PoatoOs66nik+NjHHvIG0PO6oVI8s3E69GfPTjLuh8tCUEAID5znlLnOcc3EuPeTc/NejisLB4yUuZtsQtjUEAIZ3Nj1A1b/RYduQfbSgF3FjfdZ9Tz7lxLqv6SWFsj0tha+hhl+JlsVUvnCuq2QsdJIdlrRcn5AcTustoQlOSjHdkdWrClBzm8JGVaxaefVPubtjb7DOH3jxd8l6O1tY0I+3qzxd/fzup9orZff2kTuWby3jXoyg1nR49/Q0sLqVvcQqKTSys47Z1GwpV85XM3hLU+vucEstrB1hpCCDY+S7HBqNX83GTi0lnVp9jz34iuaDsJwjJNvGEmm98jttO4mwa4k4WsV7OcoKL5nofOKdKq5LkTz00HdHqZUE7RLGWOAc4k27mgrwsIujcc9N5SentX/w+mz/7Np6OqsOUdfY8fce1mqswabbL+QOPkQF6mHFaE3rlHjJ8BuqWscS92/zGOhdMTQOMZvYf2b79m2YG9q2r2NG4XNs+6/mpmjxK4tPV3S/S/wCaFqpdY43e2C0+Y8wuRW4XWh4fWXkdy347b1FieYvzXmvsScVYx3suB7jdc+dOcPEmvgdWnWp1FmEk/czrtjitOZE2GJfM0Zn+qZMdcHAzkrTmJlBI8DkyZFByzkxgqGvM+05jPdaC48No2HoP5lDcxlFRbWj2JbScJSmk9VjPsK5opodNEGOG0ZGWx37QsoIKXMveWqjXI/czV9fNHdfRSgC7mASt3m7MTbmW7Q8V6S2nyVEzyN9S9JQku2pDdFWlw+B1OT2oiXNHFjzf0cT5hT31LE+fuVuF1lKn6N7r6F7VE6oIAQHzgvSnigQC4YnPcGsBc52AaASSeQCw2kss2jFyeEafqRqP1JE9UAZBiyPMRnc524u+Xflyrm75vVhsd2y4fyevU37di+qgdYEBm/SDpUvm6hp7Mdi7m8i/oCPMrucNoKMPSPd/Q8pxu6c6nolst/f+xVQF1DhCwFg1ydowo2ktiWLb3HsKjZbpoe07yCCMwbqvUipxcX1LtGbhJSW6LXDLcA8QCvKTi4ScX0Pc05KcFNdUdmuWptghNatGCRnXNH2kQvce8we008bC5H9V1OHXTpzUHs/kzi8XsVVpOpFesvmipPqGtzPgM16M8bCLYzmrXOwbh3Z+axhE6WDvTU0pze9o/E6/ldRuFP8AxXkSqrU/yfmyV0fTtjeH4ucPecbngbXyVe4p+kpSprTJatK3oq8astcFhiqGuyIPjiO8LytShUpvE00e5o3NGss05J/zsLdO1uLiB3kBawpzk8RTZmpVp01mckvexhU6ablH2jx90fmuta8Km3zVdF26/scC849SinC3fM+/RfcrunoDJFfMhwd33wPzv4KXi9Ffl8peH6bEPALhq6ak/GvnuVv9FXl+c9vymxag1z5qNvWkucxzo9o4lwABBPE2cBfkurazcqeWcS8pqFTC6lJ1n0NLo2pFTTYRF12kC4YTnE8fCd3LDMLvUasa8OSe55a5oTtanpae380LtqrrjDWANP2c1sYycHcSw+8OWfzVKvbSpa7o6drewr6bPt9iyqsXQQGVVPR5USVMuyWMiL3Fr3G5LXHaFmjHC9sbZLqRvYRgurwcGfDKk6snsskzQdGUDbGaWR54NtG36n1UM7+b8KwWafCaa8TbLVonQNPTD7CJrTvdiXnve659VVqVZ1PEy/St6dLwLBJKMmBABQGM6bfepnJ/vZP5zZept1ilFexHgLxt15t939RoFMVRQQ1O8ajZNAexKKRcpjuJRMtRJ/Rr+wOVx6rzXEI8td+09lwuXNbR9mUPWuVMvNCKyQCN5OQa7+Uqaim6kUu6K9w1GlKUtsMzSnoCbbRty3r2bPnamuhJU8DW5Dx3+a0ZunkdNWGSI7QRlxDWgknAAZlRzaSyyWEXKWER2macsk7QIORGRBH9LKehJTj3Kd5TlTnl6MZBTYxsUW23qPadQyLVEfth2xs/FhjljkqF3T9JRnDumdmwq+irwn2aKppaJzZHx5bDiw2O9psce8FeIjHk0lufSubnSaO2gtMVFI8Oie7Zvd0ZJLHDeC3ceYxU0K7g9CGrQjUWvmbbA9k8LXEBzJWB2y4AgtcL2IOea68JZSkjgzhvGRV9I9HlO47dO58DwdoFpLmg5ggHEeBCuwvJpYlqjnVOG02+aDcWWfRYlEYE+yZBgXN9l9sngbr7xuN1Vly59XYvU+blxPcdrU3BACAEAIAQAgMg1nozFVStO9xeObXkuHzI8F6a0qKdGLXu8jwvEaLpXEk+rz5kaFZKAoIYHESjZNAexKJlymO41Ey1EmNHns+JXm+Jv+v8Eew4PH/rfFjvrQBckADecAPFUMnSwFXoyWphaYXx7D7OuSe0N1rA4Lp8PlTpy9JNZ7fc4vFoVq8PQ0mkuufoRf8AwdUDfGf2j/pXZ/5Cl7Tzf/DXC7ef7B/wrUD3W/vhPz1L2my4VcLovM702qkxPbLWDjfaPgB+a0nfU0vVTZNT4VWb9bC+ZZ9FaJjgHZxcc3nM8hwC59avOrvt2Oxb2tOgtN+4z1s0O2ohcWj7Rg2mnebe7zuLqSzuHRms7dSvxKzjcUnhestV9jLwvRs8R1HtOoZFqiSUBVeR0aZ7rVq28SumY0ujlPWXAvsl2LgQOZJvzXh7yhOE3JLKPo9ncwlTUZPVEXo3V2WdwaxhtveQQ1o3kn6KtSpzqvCXxLFS4p01ls1yjpxHGyNuTGtYO5osPku/GPKkkcCUnKTk+p2WxqCAEAIAQAgBACAZUmkWTBxiO0GvfGTYjtRuLXjHgQRfkkcMTTjoxjprQsdU0CS4cPZePaHLmOStULidF5j5FC7s6dzHE9+jKrNqLKPYkjcOe00+gK6UeJwfiizhT4FV/TJP35X3OB1MqR/dnuf+YUn/ACNH2kL4Jc+zzFx6pVPws/fC1d/R9vkbR4Pddl5j+n1Sm950Y8XH6KGV/T6Jlynwmt+ppEtR6rMb+seXcgNkfUqrO9k/CsF+lw2MfE8/Imo6OMANDG2GQsD81Sn67zLU6dP+msQ0RUekDV8y9U+PBrTsvAwFiRZ1srjteYVK4oc2Gi7b1sZUiZ1Ip3R0rWOO1sucAeRN7d1yVNQjywwQ13meSeKmIjnOHbJ2CA6xsXAkX3XA3LJgh5JqgBxdNTMEeeZDj9+5+yw3C5QwImlJaJJ6lrGH2RAbB37Zu555ABAcoKxxOw2qAvl10JZLb7pcWh3fZZBU9YdGNa8vgc6VmcjrEhrr4kvA2cSb2GS7VjdKUfRy3W3tPK8X4c6cnWgtHv7H9iPp1ckcyiSVORcAnPDAFxPc0Yk8lUrTUIts61rSdSSii+6LrQ9g2XteWgB1hs2PAsJu08iuJjJ6XYkGuutcYN08ikMggBACAEAIAQAgBAVPUM3p5Txqq0/+TIsUtje58a9y+hY1IQHkkobmQFXr3dGgs1JJfztubRhKWyGz68DIE+i41b8Q0Y6U4t/InVvLqcXV7t1h6rl1OP3MvCkvn9SVW8UcjVP+I/L5KnLil5Leo/hobqlBdBPXu+J3mVC725f/ALJebNuSPY9FS8e8fO/zW8eI3cdqj88/Uw6cOx0NY4gh1nA4EEfkrlLjl1HxYl719jT0MegvQ9QI2bDsLOfY5ixcS2/O1rrr23HaEvVnmP0NKlKTeUSwdcXC7kJxmlKLyiu9DxzrZpKcYLMnhGMZIuaCm29vq2F4N7hozve53E3xuVzqvGbSnpzZ9yz+xIqM30OTDCxxfHCwON+1stDsc8QFz5/iKC8EG/e8fc3Vu+rPairDxZzGOHBw2h5FVZfiKs/DBLz/AGN1brueCrIGyGtAysBhbhZRP8QXXTl8v3M/l4PciZNEQl1+rDeTS5rfIHDwVmP4r4gljMfL9zny4JZuXMo49z0JGlc2MWYxg5gY+eZUb/El3J5movz+5bp2NKmsQWBw2tsSdkXOZGBNsrqSH4jn+qmvgzZ2y7jyCfaFx5L0Nle07unzQ+K6orTg4PUdsfdWWsGU8ilgyCAEAIAQAgBACAp3R6//ANI8/wD2Kw/+Q9RqfJTcu2WS3KzUS9i+hKy1jjlgOWfmvHXXG7itpD1V7N/P7EsKEY76nArjttvLJzxYAIAQAgBACAFkEnomTAt4YjxXq/w/cZhKi+mq9z/cq1465HFbDtNPEYjwXS4pa/mLeUVutV70R05csiEXgS8CAEAIAQAgBALikLTcKza3VS2qKpTf7+xmk4KSwyTgm2sR5L3tle07unzR+K7HPnBwY7jfdWWsBPItYNgQAgBACAEAICkdHLr0Djxmqj5zPVWq/wDrTfsl9Ce4/vL4EmvnZaPQL5LeEJTfLFZfs1MN43HMVC454ep8l2LfgNzU1niK9ur8iGVxFbajSs0pRQYTVEYI93bBd+625XUp8EtKf9yTb9+PoaqVWfhREzdIWj2ez1j/AMMR+byFbhQsafhgvL7m/wCXrvdjf/mlTboJvKIfJ6mVaktofJD8nP8Ay+opnSjTHOCceER/zrP5ik94/Qfk5918x/T6/aPk9ouZ+OI/Nt1pKNpU8UF5Grt6y2+pMUdVSVH6mZjjwa8bX7px9FVnweyq+FY9z/0auVWHiQ6honMcCDcZHcbFQ23CatpcRqU5Zjs+jw/qJVVKOGPl6ArkNWw2ebDPEfVeG4rZSpXLUFpLVY+ZdpTzHUQ2mefdPy+agp8Nu5+Gm/jp9TLqRXU6NoH8h4/krkOA3ct8L4/Y0deCOg0ad5HkSrMfw5U/VUXk/wBjV3K7HhomjN/yH1VhfhyH6qj8ka/mH0R51Ef94P3mqRfh63/zl8vsY/MT7Hop49z/AOJqz/49bf5y+X2H5ifYV+gjcT6FYf4co9Jv5GPzMuqBlIWm4d5hZocFrW1RVKNX4Nb+x6mJV4zWJIdAr0S1WpWO8cl1o1gkUsnRYNgQAgBACAEBQ+jA30aLb31HrI5UaqcrOaistp4LFx/f8icqDHCwyVEjY2De4geF+PILhWnAXjnuXhdlv8X9vMy6zk8U1kpemelGNl20MW1/iyAtb3hntHxI7l2qcqNCPLQil/PMljaSlrUZRtLazVVTfrp3lp9xp2I+7YbYHxuo51Zy3ZbhRhDZEfSUz5DaJjnngxpcfJoWiWdjdyS3ZOUup1c/2aWT9rZZ/OQpFRqPoROvTXUfx9HukD/Ygd8sX0cVt+XqdjR3VPuKd0fV4/sWnuli+rgjtqnYfmqfcazaoVrPappP2dl/8hK09DUXQ2Vem+pF1FM+M2kY9h+81zT6hRtNbkqknsya0RrbV09tiVzmj3JPtG9wviPAhSQrTjsyKdCEuhfNB9IsMvZqGmF3xYujPiMW+I8VbhdRfi0KdS0kvDqcdKdJcLLiCN8h+J32bPC93HxAWJXcf0rIhZyfieCs13SJWP8AYMcY+6y5833+Shd1Ue2hYjaU1vqQVXrNVv8AbqZvB5YPJlgopVZveRMqNNbRRHvnlkzdI/8Aae9apt9zbEV2EjRkzsoZT3RPP0Tlfb5GeePdeYHQk/8A8ab/ALMn+lZ5JdvkPSR7rzOT9DzjOnmH/Rk/0pyS7fIekj3Xmji6llZ7kjf2Xt+iYaM80X1QkaUmZlPM3ulkb8itlOXcxyRfReQ7g1srWezVz+Mhf/NdbKtNdTR0KT3ih/D0jaRj/tw+3xxxn+UAqRXNTOrNHZ0X0wav/wAYt4tVn0rKHoS3qYhBACAEAl5sCeRQIxHVzX1tFo5kMTNufakPauI2BzyWk73HkPMKlC4UIcq3OjVtXUquT2KvW19TXTAyOkmkd7LAC63JkbRZo7goJSlN66lmMYU46aIuGgeiyols6pc2Bvw4Pk8gdlvme5SwtpPfQr1LyK8OpfdE9HtDBYmLrXD3pTt/wex6KzG3hHoVJ3NSXXHuLPDC1gsxoaODQAPIKVLBA3nc6LIBACAEAiSIOFnAEcCAR5FMDOCv6T1Io5rnqhG74ojsfwjsnxCglbwl0Jo3FSPUpul+jeZmNO8St+F1mPHieyfRVp2kl4dS1C7i/FoONGdGL3WNRMG/djG0f33YehW0bR/qZrK8X6UWSi6P6KPOMyHjI9x/hFm+inVtTXQhlc1H1Jqm0JTx/q4IW90bAfOylUIrZETnJ7setYBkAO5bGgpACAEAIDnJA13tNae8ArGBkY1Gr9LJ+spoHd8UZ+iw4Re6N1UmtmyKquj/AEdJnSsH4C+P+RwWrowfQ3VxVXU4/wDLmh+CT/vzf6lr6CBn8zU/iRbVMQAgBACA5VZsx/4XfIrD2MrcxHU7o1nqg2Sp2oIiAQCPtnjk0+wObvJUadu5b6HSrXUY6R1ZsGg9AU9GzYp42s4uze7m55xKuRhGOxz51JTeZMk1uaAgBACAEAIAQAgBACAEAIAQAgBACAQ554YcfEXQCWyHh80AdYfh/wB+SAT1jvh8Mc/JAdGOJOWH/wCW+qAWgP/Z"/>
          <p:cNvSpPr>
            <a:spLocks noChangeAspect="1" noChangeArrowheads="1"/>
          </p:cNvSpPr>
          <p:nvPr/>
        </p:nvSpPr>
        <p:spPr bwMode="auto">
          <a:xfrm>
            <a:off x="3217774" y="1378335"/>
            <a:ext cx="68528" cy="6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106" name="Picture 10" descr="http://pica.nipic.com/2007-06-23/200762321756537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390" y="4018756"/>
            <a:ext cx="2233050" cy="2215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爆炸 2 4"/>
          <p:cNvSpPr/>
          <p:nvPr/>
        </p:nvSpPr>
        <p:spPr>
          <a:xfrm>
            <a:off x="3004256" y="2949599"/>
            <a:ext cx="3528392" cy="2129399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執行力</a:t>
            </a:r>
            <a:endParaRPr lang="zh-TW" altLang="en-US" sz="3200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84428" y="1533512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習慣成自然</a:t>
            </a:r>
            <a:endParaRPr lang="zh-TW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868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萬事起頭難</a:t>
            </a:r>
            <a:endParaRPr lang="zh-TW" altLang="en-US" sz="6000" dirty="0"/>
          </a:p>
        </p:txBody>
      </p:sp>
      <p:pic>
        <p:nvPicPr>
          <p:cNvPr id="5122" name="Picture 2" descr="http://us.123rf.com/400wm/400/400/marish/marish1206/marish120600009/13955804-box-with-question-mark-ic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9562"/>
            <a:ext cx="3192289" cy="562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307438239"/>
              </p:ext>
            </p:extLst>
          </p:nvPr>
        </p:nvGraphicFramePr>
        <p:xfrm>
          <a:off x="3591612" y="1700808"/>
          <a:ext cx="5124263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直線單箭頭接點 6"/>
          <p:cNvCxnSpPr/>
          <p:nvPr/>
        </p:nvCxnSpPr>
        <p:spPr>
          <a:xfrm flipV="1">
            <a:off x="3299793" y="1700808"/>
            <a:ext cx="2496343" cy="39604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716016" y="5777742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化繁為簡</a:t>
            </a:r>
            <a:endParaRPr lang="zh-TW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6" name="Picture 6" descr="http://img03.tooopen.com/uploadfile/Downs/images/2011/12/7/sy_2011120720144529802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7"/>
          <a:stretch/>
        </p:blipFill>
        <p:spPr bwMode="auto">
          <a:xfrm>
            <a:off x="5940152" y="610786"/>
            <a:ext cx="864096" cy="109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img03.tooopen.com/uploadfile/Downs/images/2011/12/7/sy_2011120720144529802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7"/>
          <a:stretch/>
        </p:blipFill>
        <p:spPr bwMode="auto">
          <a:xfrm>
            <a:off x="5961192" y="715380"/>
            <a:ext cx="780130" cy="98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ivsky.com/img/tupian/pic/201105/18/3d_gainian_renou-03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652" y="4221088"/>
            <a:ext cx="726168" cy="72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ww.ivsky.com/img/tupian/pic/201105/18/3d_gainian_renou-03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24" y="2852936"/>
            <a:ext cx="969272" cy="96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www.ivsky.com/img/tupian/pic/201105/18/3d_gainian_renou-03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914" y="129529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 rot="3491961">
            <a:off x="6009101" y="2975523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欲速則不達</a:t>
            </a:r>
            <a:endParaRPr lang="zh-TW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224799" y="28088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阻礙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869932" y="29610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反對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3299647" y="22368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瓶頸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3071453" y="374562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負面想法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145046" y="5335996"/>
            <a:ext cx="409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</a:rPr>
              <a:t>根                                          基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51257" y="1235402"/>
            <a:ext cx="25071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成長、學習、經驗</a:t>
            </a:r>
            <a:endParaRPr lang="zh-TW" altLang="en-US" sz="2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6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mmy jhao\Desktop\C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1" y="1897833"/>
            <a:ext cx="1474788" cy="104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96261" y="2924175"/>
            <a:ext cx="96732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accent2"/>
                </a:solidFill>
                <a:ea typeface="微軟正黑體" pitchFamily="34" charset="-120"/>
              </a:rPr>
              <a:t>讀書</a:t>
            </a:r>
            <a:endParaRPr lang="zh-TW" altLang="en-US" sz="2400" b="1" dirty="0">
              <a:solidFill>
                <a:schemeClr val="accent2"/>
              </a:solidFill>
              <a:ea typeface="微軟正黑體" pitchFamily="34" charset="-12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58762" y="3429000"/>
            <a:ext cx="26638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證照考試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校外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比賽</a:t>
            </a:r>
            <a:endParaRPr lang="zh-TW" altLang="en-US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58762" y="4005064"/>
            <a:ext cx="2952750" cy="466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架站</a:t>
            </a: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898400" y="2133600"/>
            <a:ext cx="8066088" cy="647700"/>
            <a:chOff x="521" y="1344"/>
            <a:chExt cx="5081" cy="408"/>
          </a:xfrm>
        </p:grpSpPr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21" y="1661"/>
              <a:ext cx="4898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520" y="1570"/>
              <a:ext cx="181" cy="18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064" y="1570"/>
              <a:ext cx="181" cy="18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653" y="1570"/>
              <a:ext cx="181" cy="18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967" y="1570"/>
              <a:ext cx="181" cy="18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787" y="1570"/>
              <a:ext cx="181" cy="18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243" y="1570"/>
              <a:ext cx="181" cy="18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066" y="1570"/>
              <a:ext cx="181" cy="18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67" y="1570"/>
              <a:ext cx="181" cy="18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4967" y="1344"/>
              <a:ext cx="63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b="1" dirty="0" smtClean="0"/>
                <a:t>研究所</a:t>
              </a:r>
              <a:endParaRPr lang="en-US" altLang="zh-TW" b="1" dirty="0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198" y="1344"/>
              <a:ext cx="45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b="1" dirty="0" smtClean="0"/>
                <a:t>大三</a:t>
              </a:r>
              <a:endParaRPr lang="en-US" altLang="zh-TW" b="1" dirty="0"/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2608" y="1344"/>
              <a:ext cx="45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b="1" dirty="0" smtClean="0"/>
                <a:t>大二</a:t>
              </a:r>
              <a:endParaRPr lang="en-US" altLang="zh-TW" b="1" dirty="0"/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2018" y="1344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b="1" dirty="0" smtClean="0"/>
                <a:t>大一</a:t>
              </a:r>
              <a:endParaRPr lang="en-US" altLang="zh-TW" b="1" dirty="0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1473" y="1344"/>
              <a:ext cx="4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b="1" dirty="0" smtClean="0"/>
                <a:t>高三</a:t>
              </a:r>
              <a:endParaRPr lang="en-US" altLang="zh-TW" b="1" dirty="0"/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975" y="1344"/>
              <a:ext cx="4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b="1" dirty="0" smtClean="0"/>
                <a:t>高二</a:t>
              </a:r>
              <a:endParaRPr lang="en-US" altLang="zh-TW" b="1" dirty="0"/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521" y="1344"/>
              <a:ext cx="4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b="1" dirty="0"/>
                <a:t>高一</a:t>
              </a:r>
              <a:endParaRPr lang="en-US" altLang="zh-TW" b="1" dirty="0"/>
            </a:p>
          </p:txBody>
        </p:sp>
      </p:grp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4777145" y="4005064"/>
            <a:ext cx="3898416" cy="466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個人網站</a:t>
            </a:r>
            <a:endParaRPr lang="zh-TW" altLang="en-US" sz="24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6083176" y="4077072"/>
            <a:ext cx="647700" cy="3385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實習</a:t>
            </a:r>
            <a:endParaRPr lang="en-US" altLang="zh-TW" sz="16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7522690" y="1960673"/>
            <a:ext cx="0" cy="203726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6803552" y="1484314"/>
            <a:ext cx="1439863" cy="43591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400" b="1" dirty="0" smtClean="0">
                <a:ea typeface="標楷體" pitchFamily="65" charset="-120"/>
              </a:rPr>
              <a:t>同等學力</a:t>
            </a:r>
            <a:endParaRPr lang="zh-TW" altLang="en-US" sz="2400" b="1" dirty="0">
              <a:ea typeface="標楷體" pitchFamily="65" charset="-120"/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7522690" y="2231808"/>
            <a:ext cx="0" cy="2925751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7522690" y="1960673"/>
            <a:ext cx="0" cy="203726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6803552" y="1484314"/>
            <a:ext cx="1439863" cy="4404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zh-TW" altLang="en-US" sz="2400" b="1" dirty="0">
              <a:ea typeface="標楷體" pitchFamily="65" charset="-120"/>
            </a:endParaRPr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7522690" y="2231808"/>
            <a:ext cx="0" cy="2925384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3058193" y="1960672"/>
            <a:ext cx="0" cy="203726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2339056" y="1484313"/>
            <a:ext cx="1439862" cy="43591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400" b="1" dirty="0" smtClean="0">
                <a:ea typeface="標楷體" pitchFamily="65" charset="-120"/>
              </a:rPr>
              <a:t>技優入學</a:t>
            </a:r>
            <a:endParaRPr lang="zh-TW" altLang="en-US" sz="2400" b="1" dirty="0">
              <a:ea typeface="標楷體" pitchFamily="65" charset="-120"/>
            </a:endParaRPr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3058193" y="2231806"/>
            <a:ext cx="794" cy="2925753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" name="標題 1"/>
          <p:cNvSpPr>
            <a:spLocks noGrp="1"/>
          </p:cNvSpPr>
          <p:nvPr>
            <p:ph type="title"/>
          </p:nvPr>
        </p:nvSpPr>
        <p:spPr>
          <a:xfrm>
            <a:off x="361582" y="303882"/>
            <a:ext cx="8280920" cy="1066800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精彩列車</a:t>
            </a:r>
            <a:endParaRPr lang="zh-TW" altLang="en-US" sz="4800" dirty="0"/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6948361" y="2500312"/>
            <a:ext cx="287338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6011738" y="2133600"/>
            <a:ext cx="7191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 dirty="0" smtClean="0"/>
              <a:t>大四</a:t>
            </a:r>
            <a:endParaRPr lang="en-US" altLang="zh-TW" b="1" dirty="0"/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6875560" y="2133600"/>
            <a:ext cx="7191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 dirty="0" smtClean="0"/>
              <a:t>大五</a:t>
            </a:r>
            <a:endParaRPr lang="en-US" altLang="zh-TW" b="1" dirty="0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3933286" y="3429000"/>
            <a:ext cx="2942274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創立資訊教育研習社</a:t>
            </a:r>
            <a:endParaRPr lang="zh-TW" altLang="en-US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6803552" y="4581128"/>
            <a:ext cx="647924" cy="46166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8" name="Rectangle 27"/>
          <p:cNvSpPr>
            <a:spLocks noChangeArrowheads="1"/>
          </p:cNvSpPr>
          <p:nvPr/>
        </p:nvSpPr>
        <p:spPr bwMode="auto">
          <a:xfrm>
            <a:off x="2049338" y="4077072"/>
            <a:ext cx="865187" cy="3385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CC173</a:t>
            </a:r>
            <a:endParaRPr lang="zh-TW" altLang="en-US" sz="1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2987128" y="4077072"/>
            <a:ext cx="1045368" cy="3385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YES173</a:t>
            </a:r>
            <a:endParaRPr lang="zh-TW" altLang="en-US" sz="1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2" name="直線單箭頭接點 51"/>
          <p:cNvCxnSpPr/>
          <p:nvPr/>
        </p:nvCxnSpPr>
        <p:spPr>
          <a:xfrm>
            <a:off x="1476571" y="5157192"/>
            <a:ext cx="741521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字方塊 52"/>
          <p:cNvSpPr txBox="1"/>
          <p:nvPr/>
        </p:nvSpPr>
        <p:spPr>
          <a:xfrm>
            <a:off x="106808" y="4972893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CC123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義工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5" name="直線單箭頭接點 54"/>
          <p:cNvCxnSpPr>
            <a:endCxn id="57" idx="2"/>
          </p:cNvCxnSpPr>
          <p:nvPr/>
        </p:nvCxnSpPr>
        <p:spPr>
          <a:xfrm flipH="1" flipV="1">
            <a:off x="6196989" y="1370682"/>
            <a:ext cx="1325702" cy="125167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5728676" y="908720"/>
            <a:ext cx="936625" cy="4619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休學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311560" y="5792824"/>
            <a:ext cx="1826141" cy="58477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大五生涯</a:t>
            </a:r>
            <a:endParaRPr lang="zh-TW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0" name="Rectangle 27"/>
          <p:cNvSpPr>
            <a:spLocks noChangeArrowheads="1"/>
          </p:cNvSpPr>
          <p:nvPr/>
        </p:nvSpPr>
        <p:spPr bwMode="auto">
          <a:xfrm>
            <a:off x="7865391" y="4242574"/>
            <a:ext cx="595065" cy="3385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</a:p>
        </p:txBody>
      </p:sp>
      <p:cxnSp>
        <p:nvCxnSpPr>
          <p:cNvPr id="62" name="直線單箭頭接點 61"/>
          <p:cNvCxnSpPr/>
          <p:nvPr/>
        </p:nvCxnSpPr>
        <p:spPr>
          <a:xfrm flipH="1" flipV="1">
            <a:off x="4426619" y="980728"/>
            <a:ext cx="1770374" cy="1664046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3222689" y="508005"/>
            <a:ext cx="2160588" cy="4619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教育部技職之光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72" name="直線單箭頭接點 71"/>
          <p:cNvCxnSpPr/>
          <p:nvPr/>
        </p:nvCxnSpPr>
        <p:spPr>
          <a:xfrm>
            <a:off x="4571875" y="4972893"/>
            <a:ext cx="219472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字方塊 72"/>
          <p:cNvSpPr txBox="1"/>
          <p:nvPr/>
        </p:nvSpPr>
        <p:spPr>
          <a:xfrm>
            <a:off x="4481715" y="461268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資訊與證照相關教學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文字方塊 74"/>
          <p:cNvSpPr txBox="1"/>
          <p:nvPr/>
        </p:nvSpPr>
        <p:spPr>
          <a:xfrm>
            <a:off x="3923232" y="477005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朝陽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76" name="資料庫圖表 75"/>
          <p:cNvGraphicFramePr/>
          <p:nvPr>
            <p:extLst>
              <p:ext uri="{D42A27DB-BD31-4B8C-83A1-F6EECF244321}">
                <p14:modId xmlns:p14="http://schemas.microsoft.com/office/powerpoint/2010/main" val="94050638"/>
              </p:ext>
            </p:extLst>
          </p:nvPr>
        </p:nvGraphicFramePr>
        <p:xfrm>
          <a:off x="2629947" y="5582175"/>
          <a:ext cx="6096000" cy="87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8" name="直線單箭頭接點 77"/>
          <p:cNvCxnSpPr>
            <a:stCxn id="59" idx="3"/>
          </p:cNvCxnSpPr>
          <p:nvPr/>
        </p:nvCxnSpPr>
        <p:spPr>
          <a:xfrm flipV="1">
            <a:off x="2137701" y="6085211"/>
            <a:ext cx="344231" cy="1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>
            <a:stCxn id="60" idx="0"/>
          </p:cNvCxnSpPr>
          <p:nvPr/>
        </p:nvCxnSpPr>
        <p:spPr>
          <a:xfrm flipV="1">
            <a:off x="8162924" y="3575928"/>
            <a:ext cx="224804" cy="6666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字方塊 80"/>
          <p:cNvSpPr txBox="1"/>
          <p:nvPr/>
        </p:nvSpPr>
        <p:spPr>
          <a:xfrm>
            <a:off x="7956425" y="31550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開發中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4182110" y="393305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數位</a:t>
            </a:r>
            <a:endParaRPr lang="en-US" altLang="zh-TW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教材</a:t>
            </a:r>
            <a:endParaRPr lang="zh-TW" alt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4211512" y="4005064"/>
            <a:ext cx="565633" cy="466725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7" name="直線單箭頭接點 86"/>
          <p:cNvCxnSpPr/>
          <p:nvPr/>
        </p:nvCxnSpPr>
        <p:spPr>
          <a:xfrm flipV="1">
            <a:off x="1763589" y="2924944"/>
            <a:ext cx="6631418" cy="1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0" name="Rectangle 27"/>
          <p:cNvSpPr>
            <a:spLocks noChangeArrowheads="1"/>
          </p:cNvSpPr>
          <p:nvPr/>
        </p:nvSpPr>
        <p:spPr bwMode="auto">
          <a:xfrm>
            <a:off x="7865390" y="4654870"/>
            <a:ext cx="810171" cy="3385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寫作</a:t>
            </a:r>
            <a:endParaRPr lang="zh-TW" altLang="en-US" sz="1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93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68634" y="1556792"/>
            <a:ext cx="3600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1. MOS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：培養信心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043309" y="2391817"/>
            <a:ext cx="3600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2. TQC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：建立信心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692597" y="3226842"/>
            <a:ext cx="3600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丙級：培養耐心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267272" y="4061867"/>
            <a:ext cx="3600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乙級：建立態度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843534" y="4896892"/>
            <a:ext cx="46815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SCJP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LPI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：培養專業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348359" y="5733504"/>
            <a:ext cx="496805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CCNA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MCSE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：建立專業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TW" altLang="en-US" sz="48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用考照建立信心、培養興趣</a:t>
            </a:r>
          </a:p>
        </p:txBody>
      </p:sp>
    </p:spTree>
    <p:extLst>
      <p:ext uri="{BB962C8B-B14F-4D97-AF65-F5344CB8AC3E}">
        <p14:creationId xmlns:p14="http://schemas.microsoft.com/office/powerpoint/2010/main" val="33702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anyHndbk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B547B8"/>
      </a:hlink>
      <a:folHlink>
        <a:srgbClr val="438255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100000" r="280000" b="28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r="280000" b="280000"/>
          </a:path>
        </a:gradFill>
      </a:fillStyleLst>
      <a:lnStyleLst>
        <a:ln w="4444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  <a:satMod val="200000"/>
              </a:schemeClr>
            </a:gs>
            <a:gs pos="80000">
              <a:schemeClr val="phClr">
                <a:shade val="55000"/>
                <a:satMod val="175000"/>
              </a:schemeClr>
            </a:gs>
            <a:gs pos="100000">
              <a:schemeClr val="phClr">
                <a:shade val="37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</a:schemeClr>
              <a:schemeClr val="phClr">
                <a:tint val="80000"/>
                <a:satMod val="120000"/>
              </a:schemeClr>
            </a:duotone>
          </a:blip>
          <a:tile tx="0" ty="0" sx="85000" sy="85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A856B51-46A2-4166-A511-F21137EBB7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CompanyHndbk</Template>
  <TotalTime>0</TotalTime>
  <Words>898</Words>
  <Application>Microsoft Office PowerPoint</Application>
  <PresentationFormat>如螢幕大小 (4:3)</PresentationFormat>
  <Paragraphs>238</Paragraphs>
  <Slides>28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42" baseType="lpstr">
      <vt:lpstr>Arno Pro Smbd SmText</vt:lpstr>
      <vt:lpstr>王漢宗粗鋼體一標準</vt:lpstr>
      <vt:lpstr>細明體</vt:lpstr>
      <vt:lpstr>微軟正黑體</vt:lpstr>
      <vt:lpstr>新細明體</vt:lpstr>
      <vt:lpstr>標楷體</vt:lpstr>
      <vt:lpstr>Arial</vt:lpstr>
      <vt:lpstr>Arial</vt:lpstr>
      <vt:lpstr>Calibri</vt:lpstr>
      <vt:lpstr>Georgia</vt:lpstr>
      <vt:lpstr>Trebuchet MS</vt:lpstr>
      <vt:lpstr>Wingdings</vt:lpstr>
      <vt:lpstr>Wingdings 2</vt:lpstr>
      <vt:lpstr>CompanyHndbk</vt:lpstr>
      <vt:lpstr>編寫自己的人生劇本</vt:lpstr>
      <vt:lpstr>PowerPoint 簡報</vt:lpstr>
      <vt:lpstr>夢想?目標?</vt:lpstr>
      <vt:lpstr>生、老、病、死</vt:lpstr>
      <vt:lpstr>只要你願意，你可以為自己的劇本擬草稿。</vt:lpstr>
      <vt:lpstr>積沙成塔VS積傻成塌</vt:lpstr>
      <vt:lpstr>萬事起頭難</vt:lpstr>
      <vt:lpstr>精彩列車</vt:lpstr>
      <vt:lpstr>PowerPoint 簡報</vt:lpstr>
      <vt:lpstr>PowerPoint 簡報</vt:lpstr>
      <vt:lpstr>失敗者的藉口</vt:lpstr>
      <vt:lpstr>TQC考試失敗經驗</vt:lpstr>
      <vt:lpstr>MOS ACA 考試失敗經驗</vt:lpstr>
      <vt:lpstr>上課的狀態</vt:lpstr>
      <vt:lpstr>你的校園生活快樂嗎?</vt:lpstr>
      <vt:lpstr>這有沒有用？</vt:lpstr>
      <vt:lpstr>年輕的特質</vt:lpstr>
      <vt:lpstr>人生觀 &amp; 工作態度</vt:lpstr>
      <vt:lpstr>創造自我價值</vt:lpstr>
      <vt:lpstr>PowerPoint 簡報</vt:lpstr>
      <vt:lpstr>PowerPoint 簡報</vt:lpstr>
      <vt:lpstr>PowerPoint 簡報</vt:lpstr>
      <vt:lpstr>企業用人法則</vt:lpstr>
      <vt:lpstr>PowerPoint 簡報</vt:lpstr>
      <vt:lpstr>0.1震撼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2012-11-18T23:45:38Z</dcterms:created>
  <dcterms:modified xsi:type="dcterms:W3CDTF">2013-10-24T14:37:15Z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TC101671249990</vt:lpwstr>
  </property>
</Properties>
</file>